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PT Sans Narrow" panose="020B0506020203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4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a833e73fd6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a833e73fd6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833e73fd6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a833e73fd6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a833e73fd6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a833e73fd6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a833e73fd6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a833e73fd6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833e73fd6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a833e73fd6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a833e73fd6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a833e73fd6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833e73fd6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a833e73fd6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a833e73fd6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a833e73fd6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833e73fd6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833e73fd6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833e73fd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833e73fd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833e73fd6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a833e73fd6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833e73fd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a833e73fd6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833e73fd6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833e73fd6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833e73fd6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833e73fd6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833e73fd6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833e73fd6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a833e73fd6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a833e73fd6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jqas-2020-003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2202/1559-0410.1302" TargetMode="External"/><Relationship Id="rId4" Type="http://schemas.openxmlformats.org/officeDocument/2006/relationships/hyperlink" Target="https://www.ibm.com/blogs/journey-to-ai/2022/10/ibm-watson-and-espn-use-ai-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head.com/football/player-game-finder.cgi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hyperlink" Target="https://www.nfl.com/injuries/league/2018/REG1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835500" y="879000"/>
            <a:ext cx="7528200" cy="336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080350" y="1751775"/>
            <a:ext cx="6959100" cy="15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9"/>
              <a:t>Predicting NFL Player Outcomes through the Lens of Fantasy Football</a:t>
            </a:r>
            <a:endParaRPr sz="60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2137225" y="34596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Delaney Helgeson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2237825" y="1323497"/>
            <a:ext cx="48705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STAT 6341: Sports Analytics</a:t>
            </a:r>
            <a:endParaRPr sz="2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1009550" y="1879850"/>
            <a:ext cx="7110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3"/>
          <p:cNvCxnSpPr/>
          <p:nvPr/>
        </p:nvCxnSpPr>
        <p:spPr>
          <a:xfrm>
            <a:off x="1383775" y="3376775"/>
            <a:ext cx="6474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Frameworks</a:t>
            </a:r>
            <a:endParaRPr/>
          </a:p>
        </p:txBody>
      </p:sp>
      <p:sp>
        <p:nvSpPr>
          <p:cNvPr id="394" name="Google Shape;394;p22"/>
          <p:cNvSpPr/>
          <p:nvPr/>
        </p:nvSpPr>
        <p:spPr>
          <a:xfrm>
            <a:off x="234975" y="1518775"/>
            <a:ext cx="2306400" cy="833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B5C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"/>
          <p:cNvSpPr txBox="1"/>
          <p:nvPr/>
        </p:nvSpPr>
        <p:spPr>
          <a:xfrm>
            <a:off x="254625" y="1627525"/>
            <a:ext cx="226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Training-Validation-Test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3248325" y="1518775"/>
            <a:ext cx="2306400" cy="833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B5C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 txBox="1"/>
          <p:nvPr/>
        </p:nvSpPr>
        <p:spPr>
          <a:xfrm>
            <a:off x="3267975" y="1519675"/>
            <a:ext cx="226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Tune K on Linear Regression using training-validation split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6347775" y="1411975"/>
            <a:ext cx="2430300" cy="1046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B5C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6429375" y="1411975"/>
            <a:ext cx="2267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Select optimal K and retrain models using training and validation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2663125" y="1836350"/>
            <a:ext cx="4896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5706450" y="1800475"/>
            <a:ext cx="489600" cy="26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 txBox="1"/>
          <p:nvPr/>
        </p:nvSpPr>
        <p:spPr>
          <a:xfrm>
            <a:off x="1651425" y="2458675"/>
            <a:ext cx="55002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Models &amp; Tuning Parameters:</a:t>
            </a:r>
            <a:endParaRPr sz="13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</a:pPr>
            <a:r>
              <a:rPr lang="en" sz="13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Base Linear Regression</a:t>
            </a:r>
            <a:endParaRPr sz="13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</a:pPr>
            <a:r>
              <a:rPr lang="en" sz="13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Penalized Linear Regression</a:t>
            </a:r>
            <a:endParaRPr sz="13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Penalty &amp; mixture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</a:pPr>
            <a:r>
              <a:rPr lang="en" sz="13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Random Forest for Regression</a:t>
            </a:r>
            <a:endParaRPr sz="13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Minimum number of observations in terminal node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umber </a:t>
            </a: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of predictors considered at each split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Open Sans"/>
              <a:buChar char="●"/>
            </a:pPr>
            <a:r>
              <a:rPr lang="en" sz="13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XGBoost for Regression</a:t>
            </a:r>
            <a:endParaRPr sz="13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Minimum number of observations in terminal node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Number of predictors considered at each split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Tree Depth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○"/>
            </a:pPr>
            <a:r>
              <a:rPr lang="en" sz="13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Learning Rate</a:t>
            </a:r>
            <a:endParaRPr sz="13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7817307" y="471132"/>
            <a:ext cx="1014994" cy="655184"/>
            <a:chOff x="-526387" y="2358913"/>
            <a:chExt cx="1767050" cy="1185425"/>
          </a:xfrm>
        </p:grpSpPr>
        <p:sp>
          <p:nvSpPr>
            <p:cNvPr id="404" name="Google Shape;404;p22"/>
            <p:cNvSpPr/>
            <p:nvPr/>
          </p:nvSpPr>
          <p:spPr>
            <a:xfrm>
              <a:off x="-526387" y="2446463"/>
              <a:ext cx="431750" cy="693300"/>
            </a:xfrm>
            <a:custGeom>
              <a:avLst/>
              <a:gdLst/>
              <a:ahLst/>
              <a:cxnLst/>
              <a:rect l="l" t="t" r="r" b="b"/>
              <a:pathLst>
                <a:path w="17270" h="27732" extrusionOk="0">
                  <a:moveTo>
                    <a:pt x="17270" y="1"/>
                  </a:moveTo>
                  <a:lnTo>
                    <a:pt x="1" y="16964"/>
                  </a:lnTo>
                  <a:lnTo>
                    <a:pt x="12497" y="27732"/>
                  </a:lnTo>
                  <a:lnTo>
                    <a:pt x="17270" y="24352"/>
                  </a:lnTo>
                  <a:lnTo>
                    <a:pt x="17270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10463" y="2446463"/>
              <a:ext cx="430200" cy="693300"/>
            </a:xfrm>
            <a:custGeom>
              <a:avLst/>
              <a:gdLst/>
              <a:ahLst/>
              <a:cxnLst/>
              <a:rect l="l" t="t" r="r" b="b"/>
              <a:pathLst>
                <a:path w="17208" h="27732" extrusionOk="0">
                  <a:moveTo>
                    <a:pt x="0" y="1"/>
                  </a:moveTo>
                  <a:lnTo>
                    <a:pt x="0" y="24352"/>
                  </a:lnTo>
                  <a:lnTo>
                    <a:pt x="4711" y="27732"/>
                  </a:lnTo>
                  <a:lnTo>
                    <a:pt x="17208" y="16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-94662" y="2358913"/>
              <a:ext cx="905150" cy="1185425"/>
            </a:xfrm>
            <a:custGeom>
              <a:avLst/>
              <a:gdLst/>
              <a:ahLst/>
              <a:cxnLst/>
              <a:rect l="l" t="t" r="r" b="b"/>
              <a:pathLst>
                <a:path w="36206" h="47417" extrusionOk="0">
                  <a:moveTo>
                    <a:pt x="8352" y="0"/>
                  </a:moveTo>
                  <a:lnTo>
                    <a:pt x="1" y="3503"/>
                  </a:lnTo>
                  <a:lnTo>
                    <a:pt x="1" y="47417"/>
                  </a:lnTo>
                  <a:lnTo>
                    <a:pt x="36205" y="47417"/>
                  </a:lnTo>
                  <a:lnTo>
                    <a:pt x="36205" y="3503"/>
                  </a:lnTo>
                  <a:lnTo>
                    <a:pt x="27793" y="0"/>
                  </a:lnTo>
                  <a:close/>
                </a:path>
              </a:pathLst>
            </a:custGeom>
            <a:solidFill>
              <a:srgbClr val="F0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-94662" y="2358913"/>
              <a:ext cx="905150" cy="1185425"/>
            </a:xfrm>
            <a:custGeom>
              <a:avLst/>
              <a:gdLst/>
              <a:ahLst/>
              <a:cxnLst/>
              <a:rect l="l" t="t" r="r" b="b"/>
              <a:pathLst>
                <a:path w="36206" h="47417" extrusionOk="0">
                  <a:moveTo>
                    <a:pt x="8352" y="0"/>
                  </a:moveTo>
                  <a:lnTo>
                    <a:pt x="1" y="3503"/>
                  </a:lnTo>
                  <a:lnTo>
                    <a:pt x="1" y="47417"/>
                  </a:lnTo>
                  <a:lnTo>
                    <a:pt x="36205" y="47417"/>
                  </a:lnTo>
                  <a:lnTo>
                    <a:pt x="36205" y="3503"/>
                  </a:lnTo>
                  <a:lnTo>
                    <a:pt x="27793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94662" y="2446463"/>
              <a:ext cx="62350" cy="1097875"/>
            </a:xfrm>
            <a:custGeom>
              <a:avLst/>
              <a:gdLst/>
              <a:ahLst/>
              <a:cxnLst/>
              <a:rect l="l" t="t" r="r" b="b"/>
              <a:pathLst>
                <a:path w="2494" h="43915" extrusionOk="0">
                  <a:moveTo>
                    <a:pt x="1" y="1"/>
                  </a:moveTo>
                  <a:lnTo>
                    <a:pt x="1" y="43915"/>
                  </a:lnTo>
                  <a:lnTo>
                    <a:pt x="2494" y="43915"/>
                  </a:lnTo>
                  <a:lnTo>
                    <a:pt x="765" y="60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48138" y="2446463"/>
              <a:ext cx="60825" cy="1097875"/>
            </a:xfrm>
            <a:custGeom>
              <a:avLst/>
              <a:gdLst/>
              <a:ahLst/>
              <a:cxnLst/>
              <a:rect l="l" t="t" r="r" b="b"/>
              <a:pathLst>
                <a:path w="2433" h="43915" extrusionOk="0">
                  <a:moveTo>
                    <a:pt x="2432" y="1"/>
                  </a:moveTo>
                  <a:lnTo>
                    <a:pt x="1667" y="6058"/>
                  </a:lnTo>
                  <a:lnTo>
                    <a:pt x="0" y="43915"/>
                  </a:lnTo>
                  <a:lnTo>
                    <a:pt x="2432" y="43915"/>
                  </a:lnTo>
                  <a:lnTo>
                    <a:pt x="2432" y="1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114113" y="2358913"/>
              <a:ext cx="486050" cy="205750"/>
            </a:xfrm>
            <a:custGeom>
              <a:avLst/>
              <a:gdLst/>
              <a:ahLst/>
              <a:cxnLst/>
              <a:rect l="l" t="t" r="r" b="b"/>
              <a:pathLst>
                <a:path w="19442" h="8230" extrusionOk="0">
                  <a:moveTo>
                    <a:pt x="1" y="0"/>
                  </a:moveTo>
                  <a:cubicBezTo>
                    <a:pt x="1" y="0"/>
                    <a:pt x="1" y="5736"/>
                    <a:pt x="6058" y="7709"/>
                  </a:cubicBezTo>
                  <a:cubicBezTo>
                    <a:pt x="6823" y="8092"/>
                    <a:pt x="8215" y="8229"/>
                    <a:pt x="9744" y="8229"/>
                  </a:cubicBezTo>
                  <a:cubicBezTo>
                    <a:pt x="11274" y="8229"/>
                    <a:pt x="12681" y="8092"/>
                    <a:pt x="13446" y="7709"/>
                  </a:cubicBezTo>
                  <a:cubicBezTo>
                    <a:pt x="19442" y="5736"/>
                    <a:pt x="19442" y="0"/>
                    <a:pt x="19442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114113" y="2358913"/>
              <a:ext cx="486050" cy="205750"/>
            </a:xfrm>
            <a:custGeom>
              <a:avLst/>
              <a:gdLst/>
              <a:ahLst/>
              <a:cxnLst/>
              <a:rect l="l" t="t" r="r" b="b"/>
              <a:pathLst>
                <a:path w="19442" h="8230" extrusionOk="0">
                  <a:moveTo>
                    <a:pt x="1" y="0"/>
                  </a:moveTo>
                  <a:cubicBezTo>
                    <a:pt x="1" y="0"/>
                    <a:pt x="1" y="5736"/>
                    <a:pt x="6058" y="7709"/>
                  </a:cubicBezTo>
                  <a:cubicBezTo>
                    <a:pt x="6823" y="8092"/>
                    <a:pt x="8215" y="8229"/>
                    <a:pt x="9744" y="8229"/>
                  </a:cubicBezTo>
                  <a:cubicBezTo>
                    <a:pt x="11274" y="8229"/>
                    <a:pt x="12681" y="8092"/>
                    <a:pt x="13446" y="7709"/>
                  </a:cubicBezTo>
                  <a:cubicBezTo>
                    <a:pt x="19442" y="5736"/>
                    <a:pt x="19442" y="0"/>
                    <a:pt x="19442" y="0"/>
                  </a:cubicBezTo>
                  <a:lnTo>
                    <a:pt x="19442" y="0"/>
                  </a:lnTo>
                  <a:cubicBezTo>
                    <a:pt x="18998" y="643"/>
                    <a:pt x="18417" y="903"/>
                    <a:pt x="18417" y="903"/>
                  </a:cubicBezTo>
                  <a:cubicBezTo>
                    <a:pt x="18157" y="2356"/>
                    <a:pt x="17209" y="5614"/>
                    <a:pt x="13125" y="6944"/>
                  </a:cubicBezTo>
                  <a:cubicBezTo>
                    <a:pt x="13125" y="6944"/>
                    <a:pt x="11855" y="7403"/>
                    <a:pt x="9882" y="7403"/>
                  </a:cubicBezTo>
                  <a:lnTo>
                    <a:pt x="9622" y="7403"/>
                  </a:lnTo>
                  <a:cubicBezTo>
                    <a:pt x="7588" y="7403"/>
                    <a:pt x="6379" y="6944"/>
                    <a:pt x="6379" y="6944"/>
                  </a:cubicBezTo>
                  <a:cubicBezTo>
                    <a:pt x="2295" y="5614"/>
                    <a:pt x="1271" y="2356"/>
                    <a:pt x="1087" y="903"/>
                  </a:cubicBezTo>
                  <a:cubicBezTo>
                    <a:pt x="1087" y="903"/>
                    <a:pt x="445" y="643"/>
                    <a:pt x="1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14113" y="2358913"/>
              <a:ext cx="486050" cy="22575"/>
            </a:xfrm>
            <a:custGeom>
              <a:avLst/>
              <a:gdLst/>
              <a:ahLst/>
              <a:cxnLst/>
              <a:rect l="l" t="t" r="r" b="b"/>
              <a:pathLst>
                <a:path w="19442" h="903" extrusionOk="0">
                  <a:moveTo>
                    <a:pt x="1" y="0"/>
                  </a:moveTo>
                  <a:cubicBezTo>
                    <a:pt x="445" y="643"/>
                    <a:pt x="1087" y="903"/>
                    <a:pt x="1087" y="903"/>
                  </a:cubicBezTo>
                  <a:lnTo>
                    <a:pt x="18417" y="903"/>
                  </a:lnTo>
                  <a:cubicBezTo>
                    <a:pt x="18417" y="903"/>
                    <a:pt x="18998" y="643"/>
                    <a:pt x="19442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-94662" y="3402438"/>
              <a:ext cx="905150" cy="28725"/>
            </a:xfrm>
            <a:custGeom>
              <a:avLst/>
              <a:gdLst/>
              <a:ahLst/>
              <a:cxnLst/>
              <a:rect l="l" t="t" r="r" b="b"/>
              <a:pathLst>
                <a:path w="36206" h="1149" extrusionOk="0">
                  <a:moveTo>
                    <a:pt x="1" y="1"/>
                  </a:moveTo>
                  <a:lnTo>
                    <a:pt x="1" y="1148"/>
                  </a:lnTo>
                  <a:lnTo>
                    <a:pt x="36205" y="1148"/>
                  </a:lnTo>
                  <a:lnTo>
                    <a:pt x="36205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-94662" y="3455213"/>
              <a:ext cx="905150" cy="28700"/>
            </a:xfrm>
            <a:custGeom>
              <a:avLst/>
              <a:gdLst/>
              <a:ahLst/>
              <a:cxnLst/>
              <a:rect l="l" t="t" r="r" b="b"/>
              <a:pathLst>
                <a:path w="36206" h="1148" extrusionOk="0">
                  <a:moveTo>
                    <a:pt x="1" y="1"/>
                  </a:moveTo>
                  <a:lnTo>
                    <a:pt x="1" y="1148"/>
                  </a:lnTo>
                  <a:lnTo>
                    <a:pt x="36205" y="1148"/>
                  </a:lnTo>
                  <a:lnTo>
                    <a:pt x="36205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-432312" y="2757363"/>
              <a:ext cx="337675" cy="300950"/>
            </a:xfrm>
            <a:custGeom>
              <a:avLst/>
              <a:gdLst/>
              <a:ahLst/>
              <a:cxnLst/>
              <a:rect l="l" t="t" r="r" b="b"/>
              <a:pathLst>
                <a:path w="13507" h="12038" extrusionOk="0">
                  <a:moveTo>
                    <a:pt x="888" y="0"/>
                  </a:moveTo>
                  <a:lnTo>
                    <a:pt x="1" y="826"/>
                  </a:lnTo>
                  <a:lnTo>
                    <a:pt x="13323" y="12038"/>
                  </a:lnTo>
                  <a:lnTo>
                    <a:pt x="13507" y="11916"/>
                  </a:lnTo>
                  <a:lnTo>
                    <a:pt x="13507" y="10646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-469012" y="2794063"/>
              <a:ext cx="350675" cy="296375"/>
            </a:xfrm>
            <a:custGeom>
              <a:avLst/>
              <a:gdLst/>
              <a:ahLst/>
              <a:cxnLst/>
              <a:rect l="l" t="t" r="r" b="b"/>
              <a:pathLst>
                <a:path w="14027" h="11855" extrusionOk="0">
                  <a:moveTo>
                    <a:pt x="826" y="1"/>
                  </a:moveTo>
                  <a:lnTo>
                    <a:pt x="0" y="827"/>
                  </a:lnTo>
                  <a:lnTo>
                    <a:pt x="13001" y="11855"/>
                  </a:lnTo>
                  <a:lnTo>
                    <a:pt x="14026" y="1115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10463" y="2757363"/>
              <a:ext cx="336150" cy="300950"/>
            </a:xfrm>
            <a:custGeom>
              <a:avLst/>
              <a:gdLst/>
              <a:ahLst/>
              <a:cxnLst/>
              <a:rect l="l" t="t" r="r" b="b"/>
              <a:pathLst>
                <a:path w="13446" h="12038" extrusionOk="0">
                  <a:moveTo>
                    <a:pt x="12619" y="0"/>
                  </a:moveTo>
                  <a:lnTo>
                    <a:pt x="0" y="10646"/>
                  </a:lnTo>
                  <a:lnTo>
                    <a:pt x="0" y="11916"/>
                  </a:lnTo>
                  <a:lnTo>
                    <a:pt x="123" y="12038"/>
                  </a:lnTo>
                  <a:lnTo>
                    <a:pt x="13445" y="826"/>
                  </a:lnTo>
                  <a:lnTo>
                    <a:pt x="12619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34163" y="2794063"/>
              <a:ext cx="350675" cy="296375"/>
            </a:xfrm>
            <a:custGeom>
              <a:avLst/>
              <a:gdLst/>
              <a:ahLst/>
              <a:cxnLst/>
              <a:rect l="l" t="t" r="r" b="b"/>
              <a:pathLst>
                <a:path w="14027" h="11855" extrusionOk="0">
                  <a:moveTo>
                    <a:pt x="13201" y="1"/>
                  </a:moveTo>
                  <a:lnTo>
                    <a:pt x="1" y="11151"/>
                  </a:lnTo>
                  <a:lnTo>
                    <a:pt x="964" y="11855"/>
                  </a:lnTo>
                  <a:lnTo>
                    <a:pt x="14027" y="827"/>
                  </a:lnTo>
                  <a:lnTo>
                    <a:pt x="13201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144338" y="2769963"/>
              <a:ext cx="180125" cy="372875"/>
            </a:xfrm>
            <a:custGeom>
              <a:avLst/>
              <a:gdLst/>
              <a:ahLst/>
              <a:cxnLst/>
              <a:rect l="l" t="t" r="r" b="b"/>
              <a:pathLst>
                <a:path w="7205" h="14915" extrusionOk="0">
                  <a:moveTo>
                    <a:pt x="3641" y="1531"/>
                  </a:moveTo>
                  <a:cubicBezTo>
                    <a:pt x="4207" y="1531"/>
                    <a:pt x="4589" y="1729"/>
                    <a:pt x="4788" y="2173"/>
                  </a:cubicBezTo>
                  <a:cubicBezTo>
                    <a:pt x="5033" y="2555"/>
                    <a:pt x="5094" y="3060"/>
                    <a:pt x="5094" y="3703"/>
                  </a:cubicBezTo>
                  <a:cubicBezTo>
                    <a:pt x="5094" y="4085"/>
                    <a:pt x="5094" y="4467"/>
                    <a:pt x="4971" y="4850"/>
                  </a:cubicBezTo>
                  <a:cubicBezTo>
                    <a:pt x="4910" y="5232"/>
                    <a:pt x="4788" y="5553"/>
                    <a:pt x="4589" y="5798"/>
                  </a:cubicBezTo>
                  <a:cubicBezTo>
                    <a:pt x="4329" y="5997"/>
                    <a:pt x="4023" y="6119"/>
                    <a:pt x="3641" y="6180"/>
                  </a:cubicBezTo>
                  <a:cubicBezTo>
                    <a:pt x="3258" y="6119"/>
                    <a:pt x="2937" y="5997"/>
                    <a:pt x="2677" y="5798"/>
                  </a:cubicBezTo>
                  <a:cubicBezTo>
                    <a:pt x="2494" y="5553"/>
                    <a:pt x="2295" y="5232"/>
                    <a:pt x="2233" y="4850"/>
                  </a:cubicBezTo>
                  <a:cubicBezTo>
                    <a:pt x="2172" y="4467"/>
                    <a:pt x="2111" y="4085"/>
                    <a:pt x="2111" y="3703"/>
                  </a:cubicBezTo>
                  <a:cubicBezTo>
                    <a:pt x="2111" y="3060"/>
                    <a:pt x="2233" y="2555"/>
                    <a:pt x="2417" y="2173"/>
                  </a:cubicBezTo>
                  <a:cubicBezTo>
                    <a:pt x="2677" y="1729"/>
                    <a:pt x="3059" y="1531"/>
                    <a:pt x="3641" y="1531"/>
                  </a:cubicBezTo>
                  <a:close/>
                  <a:moveTo>
                    <a:pt x="3641" y="7970"/>
                  </a:moveTo>
                  <a:cubicBezTo>
                    <a:pt x="4084" y="7970"/>
                    <a:pt x="4405" y="8092"/>
                    <a:pt x="4650" y="8414"/>
                  </a:cubicBezTo>
                  <a:cubicBezTo>
                    <a:pt x="4910" y="8674"/>
                    <a:pt x="5094" y="8995"/>
                    <a:pt x="5231" y="9377"/>
                  </a:cubicBezTo>
                  <a:cubicBezTo>
                    <a:pt x="5293" y="9760"/>
                    <a:pt x="5354" y="10203"/>
                    <a:pt x="5354" y="10647"/>
                  </a:cubicBezTo>
                  <a:cubicBezTo>
                    <a:pt x="5354" y="11151"/>
                    <a:pt x="5293" y="11610"/>
                    <a:pt x="5231" y="12054"/>
                  </a:cubicBezTo>
                  <a:cubicBezTo>
                    <a:pt x="5170" y="12436"/>
                    <a:pt x="4971" y="12758"/>
                    <a:pt x="4711" y="13002"/>
                  </a:cubicBezTo>
                  <a:cubicBezTo>
                    <a:pt x="4467" y="13262"/>
                    <a:pt x="4084" y="13385"/>
                    <a:pt x="3641" y="13385"/>
                  </a:cubicBezTo>
                  <a:cubicBezTo>
                    <a:pt x="3182" y="13385"/>
                    <a:pt x="2799" y="13262"/>
                    <a:pt x="2555" y="13002"/>
                  </a:cubicBezTo>
                  <a:cubicBezTo>
                    <a:pt x="2295" y="12758"/>
                    <a:pt x="2111" y="12436"/>
                    <a:pt x="2035" y="12054"/>
                  </a:cubicBezTo>
                  <a:cubicBezTo>
                    <a:pt x="1912" y="11610"/>
                    <a:pt x="1851" y="11151"/>
                    <a:pt x="1851" y="10647"/>
                  </a:cubicBezTo>
                  <a:cubicBezTo>
                    <a:pt x="1851" y="10203"/>
                    <a:pt x="1912" y="9760"/>
                    <a:pt x="2035" y="9377"/>
                  </a:cubicBezTo>
                  <a:cubicBezTo>
                    <a:pt x="2172" y="8995"/>
                    <a:pt x="2295" y="8612"/>
                    <a:pt x="2555" y="8352"/>
                  </a:cubicBezTo>
                  <a:cubicBezTo>
                    <a:pt x="2799" y="8092"/>
                    <a:pt x="3182" y="7970"/>
                    <a:pt x="3641" y="7970"/>
                  </a:cubicBezTo>
                  <a:close/>
                  <a:moveTo>
                    <a:pt x="3641" y="1"/>
                  </a:moveTo>
                  <a:cubicBezTo>
                    <a:pt x="2876" y="1"/>
                    <a:pt x="2233" y="200"/>
                    <a:pt x="1729" y="445"/>
                  </a:cubicBezTo>
                  <a:cubicBezTo>
                    <a:pt x="1209" y="766"/>
                    <a:pt x="826" y="1209"/>
                    <a:pt x="582" y="1791"/>
                  </a:cubicBezTo>
                  <a:cubicBezTo>
                    <a:pt x="322" y="2357"/>
                    <a:pt x="199" y="2999"/>
                    <a:pt x="199" y="3764"/>
                  </a:cubicBezTo>
                  <a:cubicBezTo>
                    <a:pt x="199" y="4590"/>
                    <a:pt x="383" y="5232"/>
                    <a:pt x="643" y="5798"/>
                  </a:cubicBezTo>
                  <a:cubicBezTo>
                    <a:pt x="964" y="6318"/>
                    <a:pt x="1346" y="6700"/>
                    <a:pt x="1851" y="7022"/>
                  </a:cubicBezTo>
                  <a:cubicBezTo>
                    <a:pt x="1591" y="7205"/>
                    <a:pt x="1346" y="7404"/>
                    <a:pt x="1086" y="7588"/>
                  </a:cubicBezTo>
                  <a:cubicBezTo>
                    <a:pt x="887" y="7848"/>
                    <a:pt x="704" y="8092"/>
                    <a:pt x="505" y="8352"/>
                  </a:cubicBezTo>
                  <a:cubicBezTo>
                    <a:pt x="383" y="8612"/>
                    <a:pt x="260" y="8995"/>
                    <a:pt x="123" y="9316"/>
                  </a:cubicBezTo>
                  <a:cubicBezTo>
                    <a:pt x="62" y="9698"/>
                    <a:pt x="0" y="10142"/>
                    <a:pt x="0" y="10647"/>
                  </a:cubicBezTo>
                  <a:cubicBezTo>
                    <a:pt x="0" y="11473"/>
                    <a:pt x="123" y="12237"/>
                    <a:pt x="383" y="12880"/>
                  </a:cubicBezTo>
                  <a:cubicBezTo>
                    <a:pt x="643" y="13522"/>
                    <a:pt x="1025" y="14027"/>
                    <a:pt x="1530" y="14409"/>
                  </a:cubicBezTo>
                  <a:cubicBezTo>
                    <a:pt x="2035" y="14731"/>
                    <a:pt x="2738" y="14914"/>
                    <a:pt x="3641" y="14914"/>
                  </a:cubicBezTo>
                  <a:cubicBezTo>
                    <a:pt x="4528" y="14914"/>
                    <a:pt x="5231" y="14731"/>
                    <a:pt x="5736" y="14409"/>
                  </a:cubicBezTo>
                  <a:cubicBezTo>
                    <a:pt x="6241" y="14027"/>
                    <a:pt x="6623" y="13522"/>
                    <a:pt x="6883" y="12880"/>
                  </a:cubicBezTo>
                  <a:cubicBezTo>
                    <a:pt x="7082" y="12237"/>
                    <a:pt x="7205" y="11473"/>
                    <a:pt x="7205" y="10647"/>
                  </a:cubicBezTo>
                  <a:cubicBezTo>
                    <a:pt x="7205" y="10142"/>
                    <a:pt x="7205" y="9698"/>
                    <a:pt x="7082" y="9316"/>
                  </a:cubicBezTo>
                  <a:cubicBezTo>
                    <a:pt x="7006" y="8995"/>
                    <a:pt x="6883" y="8612"/>
                    <a:pt x="6700" y="8352"/>
                  </a:cubicBezTo>
                  <a:cubicBezTo>
                    <a:pt x="6562" y="8092"/>
                    <a:pt x="6379" y="7848"/>
                    <a:pt x="6119" y="7588"/>
                  </a:cubicBezTo>
                  <a:cubicBezTo>
                    <a:pt x="5935" y="7404"/>
                    <a:pt x="5675" y="7205"/>
                    <a:pt x="5415" y="7022"/>
                  </a:cubicBezTo>
                  <a:cubicBezTo>
                    <a:pt x="5859" y="6700"/>
                    <a:pt x="6317" y="6318"/>
                    <a:pt x="6562" y="5798"/>
                  </a:cubicBezTo>
                  <a:cubicBezTo>
                    <a:pt x="6883" y="5293"/>
                    <a:pt x="7006" y="4590"/>
                    <a:pt x="7006" y="3764"/>
                  </a:cubicBezTo>
                  <a:cubicBezTo>
                    <a:pt x="7006" y="2999"/>
                    <a:pt x="6883" y="2357"/>
                    <a:pt x="6700" y="1791"/>
                  </a:cubicBezTo>
                  <a:cubicBezTo>
                    <a:pt x="6440" y="1209"/>
                    <a:pt x="6057" y="766"/>
                    <a:pt x="5553" y="445"/>
                  </a:cubicBezTo>
                  <a:cubicBezTo>
                    <a:pt x="5033" y="200"/>
                    <a:pt x="4405" y="1"/>
                    <a:pt x="36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391363" y="2773413"/>
              <a:ext cx="178600" cy="369425"/>
            </a:xfrm>
            <a:custGeom>
              <a:avLst/>
              <a:gdLst/>
              <a:ahLst/>
              <a:cxnLst/>
              <a:rect l="l" t="t" r="r" b="b"/>
              <a:pathLst>
                <a:path w="7144" h="14777" extrusionOk="0">
                  <a:moveTo>
                    <a:pt x="321" y="1"/>
                  </a:moveTo>
                  <a:lnTo>
                    <a:pt x="321" y="7832"/>
                  </a:lnTo>
                  <a:lnTo>
                    <a:pt x="1973" y="7832"/>
                  </a:lnTo>
                  <a:cubicBezTo>
                    <a:pt x="2096" y="7511"/>
                    <a:pt x="2295" y="7266"/>
                    <a:pt x="2555" y="7006"/>
                  </a:cubicBezTo>
                  <a:cubicBezTo>
                    <a:pt x="2861" y="6746"/>
                    <a:pt x="3182" y="6624"/>
                    <a:pt x="3564" y="6624"/>
                  </a:cubicBezTo>
                  <a:cubicBezTo>
                    <a:pt x="4084" y="6624"/>
                    <a:pt x="4467" y="6746"/>
                    <a:pt x="4650" y="7006"/>
                  </a:cubicBezTo>
                  <a:cubicBezTo>
                    <a:pt x="4910" y="7266"/>
                    <a:pt x="5033" y="7572"/>
                    <a:pt x="5094" y="8031"/>
                  </a:cubicBezTo>
                  <a:cubicBezTo>
                    <a:pt x="5155" y="8536"/>
                    <a:pt x="5231" y="9102"/>
                    <a:pt x="5231" y="9744"/>
                  </a:cubicBezTo>
                  <a:cubicBezTo>
                    <a:pt x="5231" y="10386"/>
                    <a:pt x="5155" y="11013"/>
                    <a:pt x="5094" y="11534"/>
                  </a:cubicBezTo>
                  <a:cubicBezTo>
                    <a:pt x="5094" y="12038"/>
                    <a:pt x="4910" y="12421"/>
                    <a:pt x="4711" y="12742"/>
                  </a:cubicBezTo>
                  <a:cubicBezTo>
                    <a:pt x="4467" y="13063"/>
                    <a:pt x="4084" y="13185"/>
                    <a:pt x="3564" y="13185"/>
                  </a:cubicBezTo>
                  <a:cubicBezTo>
                    <a:pt x="3059" y="13185"/>
                    <a:pt x="2738" y="13063"/>
                    <a:pt x="2478" y="12803"/>
                  </a:cubicBezTo>
                  <a:cubicBezTo>
                    <a:pt x="2233" y="12543"/>
                    <a:pt x="2096" y="12161"/>
                    <a:pt x="2035" y="11778"/>
                  </a:cubicBezTo>
                  <a:cubicBezTo>
                    <a:pt x="1973" y="11335"/>
                    <a:pt x="1912" y="10952"/>
                    <a:pt x="1912" y="10509"/>
                  </a:cubicBezTo>
                  <a:lnTo>
                    <a:pt x="0" y="10509"/>
                  </a:lnTo>
                  <a:cubicBezTo>
                    <a:pt x="0" y="11396"/>
                    <a:pt x="123" y="12161"/>
                    <a:pt x="321" y="12803"/>
                  </a:cubicBezTo>
                  <a:cubicBezTo>
                    <a:pt x="566" y="13445"/>
                    <a:pt x="887" y="13889"/>
                    <a:pt x="1469" y="14271"/>
                  </a:cubicBezTo>
                  <a:cubicBezTo>
                    <a:pt x="1973" y="14593"/>
                    <a:pt x="2677" y="14776"/>
                    <a:pt x="3503" y="14776"/>
                  </a:cubicBezTo>
                  <a:cubicBezTo>
                    <a:pt x="4268" y="14776"/>
                    <a:pt x="4849" y="14593"/>
                    <a:pt x="5293" y="14333"/>
                  </a:cubicBezTo>
                  <a:cubicBezTo>
                    <a:pt x="5797" y="14073"/>
                    <a:pt x="6119" y="13690"/>
                    <a:pt x="6440" y="13247"/>
                  </a:cubicBezTo>
                  <a:cubicBezTo>
                    <a:pt x="6684" y="12742"/>
                    <a:pt x="6883" y="12237"/>
                    <a:pt x="7006" y="11595"/>
                  </a:cubicBezTo>
                  <a:cubicBezTo>
                    <a:pt x="7067" y="10952"/>
                    <a:pt x="7143" y="10249"/>
                    <a:pt x="7143" y="9484"/>
                  </a:cubicBezTo>
                  <a:cubicBezTo>
                    <a:pt x="7143" y="8658"/>
                    <a:pt x="7067" y="7893"/>
                    <a:pt x="6883" y="7266"/>
                  </a:cubicBezTo>
                  <a:cubicBezTo>
                    <a:pt x="6684" y="6624"/>
                    <a:pt x="6379" y="6119"/>
                    <a:pt x="5920" y="5736"/>
                  </a:cubicBezTo>
                  <a:cubicBezTo>
                    <a:pt x="5476" y="5354"/>
                    <a:pt x="4849" y="5155"/>
                    <a:pt x="4084" y="5155"/>
                  </a:cubicBezTo>
                  <a:cubicBezTo>
                    <a:pt x="3564" y="5155"/>
                    <a:pt x="3182" y="5216"/>
                    <a:pt x="2799" y="5354"/>
                  </a:cubicBezTo>
                  <a:cubicBezTo>
                    <a:pt x="2478" y="5538"/>
                    <a:pt x="2172" y="5736"/>
                    <a:pt x="1912" y="5981"/>
                  </a:cubicBezTo>
                  <a:lnTo>
                    <a:pt x="2035" y="1913"/>
                  </a:lnTo>
                  <a:lnTo>
                    <a:pt x="6623" y="1913"/>
                  </a:lnTo>
                  <a:lnTo>
                    <a:pt x="6623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2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Frameworks</a:t>
            </a:r>
            <a:endParaRPr/>
          </a:p>
        </p:txBody>
      </p:sp>
      <p:sp>
        <p:nvSpPr>
          <p:cNvPr id="427" name="Google Shape;427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models for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Quarterbacks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Running Backs, Wide Receivers and Tight Ends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5-Fold cross validation repeated 5 times</a:t>
            </a:r>
            <a:endParaRPr/>
          </a:p>
        </p:txBody>
      </p:sp>
      <p:grpSp>
        <p:nvGrpSpPr>
          <p:cNvPr id="428" name="Google Shape;428;p23"/>
          <p:cNvGrpSpPr/>
          <p:nvPr/>
        </p:nvGrpSpPr>
        <p:grpSpPr>
          <a:xfrm>
            <a:off x="5916095" y="609387"/>
            <a:ext cx="2999287" cy="4616579"/>
            <a:chOff x="1119670" y="535012"/>
            <a:chExt cx="2999287" cy="4616579"/>
          </a:xfrm>
        </p:grpSpPr>
        <p:sp>
          <p:nvSpPr>
            <p:cNvPr id="429" name="Google Shape;429;p23"/>
            <p:cNvSpPr/>
            <p:nvPr/>
          </p:nvSpPr>
          <p:spPr>
            <a:xfrm>
              <a:off x="2074052" y="1881023"/>
              <a:ext cx="1154695" cy="909402"/>
            </a:xfrm>
            <a:custGeom>
              <a:avLst/>
              <a:gdLst/>
              <a:ahLst/>
              <a:cxnLst/>
              <a:rect l="l" t="t" r="r" b="b"/>
              <a:pathLst>
                <a:path w="5776" h="4549" extrusionOk="0">
                  <a:moveTo>
                    <a:pt x="5003" y="1"/>
                  </a:moveTo>
                  <a:cubicBezTo>
                    <a:pt x="4973" y="14"/>
                    <a:pt x="4919" y="41"/>
                    <a:pt x="4848" y="41"/>
                  </a:cubicBezTo>
                  <a:cubicBezTo>
                    <a:pt x="4525" y="98"/>
                    <a:pt x="4356" y="142"/>
                    <a:pt x="4329" y="156"/>
                  </a:cubicBezTo>
                  <a:cubicBezTo>
                    <a:pt x="4272" y="479"/>
                    <a:pt x="4214" y="857"/>
                    <a:pt x="4160" y="1123"/>
                  </a:cubicBezTo>
                  <a:cubicBezTo>
                    <a:pt x="4090" y="1460"/>
                    <a:pt x="4019" y="1811"/>
                    <a:pt x="3779" y="2064"/>
                  </a:cubicBezTo>
                  <a:cubicBezTo>
                    <a:pt x="3597" y="2263"/>
                    <a:pt x="3345" y="2361"/>
                    <a:pt x="3078" y="2401"/>
                  </a:cubicBezTo>
                  <a:cubicBezTo>
                    <a:pt x="2971" y="2419"/>
                    <a:pt x="2862" y="2425"/>
                    <a:pt x="2752" y="2425"/>
                  </a:cubicBezTo>
                  <a:cubicBezTo>
                    <a:pt x="2589" y="2425"/>
                    <a:pt x="2427" y="2411"/>
                    <a:pt x="2276" y="2401"/>
                  </a:cubicBezTo>
                  <a:cubicBezTo>
                    <a:pt x="2192" y="2387"/>
                    <a:pt x="2107" y="2387"/>
                    <a:pt x="2023" y="2374"/>
                  </a:cubicBezTo>
                  <a:cubicBezTo>
                    <a:pt x="1854" y="2361"/>
                    <a:pt x="1686" y="2347"/>
                    <a:pt x="1517" y="2303"/>
                  </a:cubicBezTo>
                  <a:cubicBezTo>
                    <a:pt x="998" y="2219"/>
                    <a:pt x="506" y="2023"/>
                    <a:pt x="0" y="1939"/>
                  </a:cubicBezTo>
                  <a:lnTo>
                    <a:pt x="0" y="1939"/>
                  </a:lnTo>
                  <a:cubicBezTo>
                    <a:pt x="30" y="2010"/>
                    <a:pt x="57" y="2094"/>
                    <a:pt x="84" y="2178"/>
                  </a:cubicBezTo>
                  <a:cubicBezTo>
                    <a:pt x="115" y="2249"/>
                    <a:pt x="142" y="2334"/>
                    <a:pt x="169" y="2401"/>
                  </a:cubicBezTo>
                  <a:cubicBezTo>
                    <a:pt x="266" y="2725"/>
                    <a:pt x="199" y="2822"/>
                    <a:pt x="337" y="3106"/>
                  </a:cubicBezTo>
                  <a:cubicBezTo>
                    <a:pt x="479" y="3385"/>
                    <a:pt x="536" y="3372"/>
                    <a:pt x="536" y="3638"/>
                  </a:cubicBezTo>
                  <a:cubicBezTo>
                    <a:pt x="550" y="3891"/>
                    <a:pt x="536" y="3878"/>
                    <a:pt x="590" y="3962"/>
                  </a:cubicBezTo>
                  <a:lnTo>
                    <a:pt x="604" y="3975"/>
                  </a:lnTo>
                  <a:cubicBezTo>
                    <a:pt x="674" y="4087"/>
                    <a:pt x="1012" y="4326"/>
                    <a:pt x="1264" y="4481"/>
                  </a:cubicBezTo>
                  <a:cubicBezTo>
                    <a:pt x="1348" y="4530"/>
                    <a:pt x="1450" y="4548"/>
                    <a:pt x="1568" y="4548"/>
                  </a:cubicBezTo>
                  <a:cubicBezTo>
                    <a:pt x="1825" y="4548"/>
                    <a:pt x="2164" y="4463"/>
                    <a:pt x="2586" y="4424"/>
                  </a:cubicBezTo>
                  <a:cubicBezTo>
                    <a:pt x="3190" y="4370"/>
                    <a:pt x="3527" y="4201"/>
                    <a:pt x="4117" y="4033"/>
                  </a:cubicBezTo>
                  <a:cubicBezTo>
                    <a:pt x="4707" y="3878"/>
                    <a:pt x="4636" y="3878"/>
                    <a:pt x="5088" y="3864"/>
                  </a:cubicBezTo>
                  <a:cubicBezTo>
                    <a:pt x="5160" y="3859"/>
                    <a:pt x="5221" y="3857"/>
                    <a:pt x="5273" y="3857"/>
                  </a:cubicBezTo>
                  <a:cubicBezTo>
                    <a:pt x="5463" y="3857"/>
                    <a:pt x="5535" y="3883"/>
                    <a:pt x="5581" y="3883"/>
                  </a:cubicBezTo>
                  <a:cubicBezTo>
                    <a:pt x="5601" y="3883"/>
                    <a:pt x="5616" y="3878"/>
                    <a:pt x="5634" y="3864"/>
                  </a:cubicBezTo>
                  <a:cubicBezTo>
                    <a:pt x="5661" y="3834"/>
                    <a:pt x="5678" y="3820"/>
                    <a:pt x="5691" y="3793"/>
                  </a:cubicBezTo>
                  <a:cubicBezTo>
                    <a:pt x="5705" y="3750"/>
                    <a:pt x="5718" y="3709"/>
                    <a:pt x="5732" y="3598"/>
                  </a:cubicBezTo>
                  <a:cubicBezTo>
                    <a:pt x="5775" y="3412"/>
                    <a:pt x="5678" y="3385"/>
                    <a:pt x="5576" y="3092"/>
                  </a:cubicBezTo>
                  <a:cubicBezTo>
                    <a:pt x="5465" y="2795"/>
                    <a:pt x="5479" y="2556"/>
                    <a:pt x="5408" y="2290"/>
                  </a:cubicBezTo>
                  <a:cubicBezTo>
                    <a:pt x="5340" y="2023"/>
                    <a:pt x="5185" y="2050"/>
                    <a:pt x="5088" y="1575"/>
                  </a:cubicBezTo>
                  <a:cubicBezTo>
                    <a:pt x="4973" y="1096"/>
                    <a:pt x="5128" y="870"/>
                    <a:pt x="5088" y="506"/>
                  </a:cubicBezTo>
                  <a:cubicBezTo>
                    <a:pt x="5057" y="311"/>
                    <a:pt x="5030" y="125"/>
                    <a:pt x="5003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2452075" y="1852825"/>
              <a:ext cx="510976" cy="546576"/>
            </a:xfrm>
            <a:custGeom>
              <a:avLst/>
              <a:gdLst/>
              <a:ahLst/>
              <a:cxnLst/>
              <a:rect l="l" t="t" r="r" b="b"/>
              <a:pathLst>
                <a:path w="2556" h="2629" extrusionOk="0">
                  <a:moveTo>
                    <a:pt x="2140" y="0"/>
                  </a:moveTo>
                  <a:cubicBezTo>
                    <a:pt x="2029" y="0"/>
                    <a:pt x="1897" y="6"/>
                    <a:pt x="1743" y="22"/>
                  </a:cubicBezTo>
                  <a:cubicBezTo>
                    <a:pt x="1441" y="59"/>
                    <a:pt x="1102" y="109"/>
                    <a:pt x="844" y="109"/>
                  </a:cubicBezTo>
                  <a:cubicBezTo>
                    <a:pt x="814" y="109"/>
                    <a:pt x="786" y="108"/>
                    <a:pt x="759" y="107"/>
                  </a:cubicBezTo>
                  <a:cubicBezTo>
                    <a:pt x="759" y="107"/>
                    <a:pt x="675" y="781"/>
                    <a:pt x="648" y="1132"/>
                  </a:cubicBezTo>
                  <a:cubicBezTo>
                    <a:pt x="547" y="1105"/>
                    <a:pt x="435" y="1074"/>
                    <a:pt x="338" y="1074"/>
                  </a:cubicBezTo>
                  <a:cubicBezTo>
                    <a:pt x="280" y="1189"/>
                    <a:pt x="183" y="1273"/>
                    <a:pt x="112" y="1385"/>
                  </a:cubicBezTo>
                  <a:cubicBezTo>
                    <a:pt x="27" y="1553"/>
                    <a:pt x="0" y="1749"/>
                    <a:pt x="14" y="1948"/>
                  </a:cubicBezTo>
                  <a:cubicBezTo>
                    <a:pt x="27" y="2130"/>
                    <a:pt x="85" y="2312"/>
                    <a:pt x="156" y="2494"/>
                  </a:cubicBezTo>
                  <a:cubicBezTo>
                    <a:pt x="169" y="2521"/>
                    <a:pt x="183" y="2551"/>
                    <a:pt x="196" y="2578"/>
                  </a:cubicBezTo>
                  <a:cubicBezTo>
                    <a:pt x="280" y="2591"/>
                    <a:pt x="365" y="2591"/>
                    <a:pt x="449" y="2605"/>
                  </a:cubicBezTo>
                  <a:cubicBezTo>
                    <a:pt x="600" y="2615"/>
                    <a:pt x="762" y="2629"/>
                    <a:pt x="925" y="2629"/>
                  </a:cubicBezTo>
                  <a:cubicBezTo>
                    <a:pt x="1035" y="2629"/>
                    <a:pt x="1144" y="2623"/>
                    <a:pt x="1251" y="2605"/>
                  </a:cubicBezTo>
                  <a:cubicBezTo>
                    <a:pt x="1518" y="2565"/>
                    <a:pt x="1770" y="2467"/>
                    <a:pt x="1952" y="2268"/>
                  </a:cubicBezTo>
                  <a:cubicBezTo>
                    <a:pt x="2192" y="2015"/>
                    <a:pt x="2263" y="1664"/>
                    <a:pt x="2333" y="1327"/>
                  </a:cubicBezTo>
                  <a:cubicBezTo>
                    <a:pt x="2387" y="1061"/>
                    <a:pt x="2445" y="683"/>
                    <a:pt x="2502" y="360"/>
                  </a:cubicBezTo>
                  <a:lnTo>
                    <a:pt x="2516" y="302"/>
                  </a:lnTo>
                  <a:lnTo>
                    <a:pt x="2556" y="36"/>
                  </a:lnTo>
                  <a:cubicBezTo>
                    <a:pt x="2556" y="36"/>
                    <a:pt x="2414" y="0"/>
                    <a:pt x="2140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2119233" y="1252298"/>
              <a:ext cx="303467" cy="185319"/>
            </a:xfrm>
            <a:custGeom>
              <a:avLst/>
              <a:gdLst/>
              <a:ahLst/>
              <a:cxnLst/>
              <a:rect l="l" t="t" r="r" b="b"/>
              <a:pathLst>
                <a:path w="1518" h="927" extrusionOk="0">
                  <a:moveTo>
                    <a:pt x="0" y="0"/>
                  </a:moveTo>
                  <a:cubicBezTo>
                    <a:pt x="40" y="236"/>
                    <a:pt x="142" y="617"/>
                    <a:pt x="226" y="813"/>
                  </a:cubicBezTo>
                  <a:cubicBezTo>
                    <a:pt x="267" y="896"/>
                    <a:pt x="360" y="927"/>
                    <a:pt x="474" y="927"/>
                  </a:cubicBezTo>
                  <a:cubicBezTo>
                    <a:pt x="746" y="927"/>
                    <a:pt x="1134" y="751"/>
                    <a:pt x="1194" y="701"/>
                  </a:cubicBezTo>
                  <a:cubicBezTo>
                    <a:pt x="1194" y="688"/>
                    <a:pt x="1207" y="688"/>
                    <a:pt x="1207" y="674"/>
                  </a:cubicBezTo>
                  <a:cubicBezTo>
                    <a:pt x="1291" y="573"/>
                    <a:pt x="1460" y="320"/>
                    <a:pt x="1517" y="152"/>
                  </a:cubicBezTo>
                  <a:lnTo>
                    <a:pt x="1517" y="152"/>
                  </a:lnTo>
                  <a:cubicBezTo>
                    <a:pt x="1433" y="209"/>
                    <a:pt x="1335" y="253"/>
                    <a:pt x="1237" y="266"/>
                  </a:cubicBezTo>
                  <a:cubicBezTo>
                    <a:pt x="1170" y="283"/>
                    <a:pt x="1101" y="291"/>
                    <a:pt x="1032" y="291"/>
                  </a:cubicBezTo>
                  <a:cubicBezTo>
                    <a:pt x="812" y="291"/>
                    <a:pt x="590" y="209"/>
                    <a:pt x="408" y="67"/>
                  </a:cubicBezTo>
                  <a:cubicBezTo>
                    <a:pt x="351" y="76"/>
                    <a:pt x="301" y="80"/>
                    <a:pt x="260" y="80"/>
                  </a:cubicBezTo>
                  <a:cubicBezTo>
                    <a:pt x="220" y="80"/>
                    <a:pt x="189" y="76"/>
                    <a:pt x="169" y="67"/>
                  </a:cubicBezTo>
                  <a:lnTo>
                    <a:pt x="155" y="67"/>
                  </a:lnTo>
                  <a:cubicBezTo>
                    <a:pt x="142" y="67"/>
                    <a:pt x="142" y="67"/>
                    <a:pt x="125" y="54"/>
                  </a:cubicBezTo>
                  <a:lnTo>
                    <a:pt x="111" y="54"/>
                  </a:lnTo>
                  <a:cubicBezTo>
                    <a:pt x="98" y="54"/>
                    <a:pt x="98" y="40"/>
                    <a:pt x="84" y="40"/>
                  </a:cubicBezTo>
                  <a:cubicBezTo>
                    <a:pt x="84" y="40"/>
                    <a:pt x="71" y="40"/>
                    <a:pt x="71" y="27"/>
                  </a:cubicBezTo>
                  <a:cubicBezTo>
                    <a:pt x="57" y="27"/>
                    <a:pt x="57" y="27"/>
                    <a:pt x="40" y="14"/>
                  </a:cubicBezTo>
                  <a:cubicBezTo>
                    <a:pt x="27" y="14"/>
                    <a:pt x="14" y="0"/>
                    <a:pt x="0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2068655" y="835081"/>
              <a:ext cx="421416" cy="331255"/>
            </a:xfrm>
            <a:custGeom>
              <a:avLst/>
              <a:gdLst/>
              <a:ahLst/>
              <a:cxnLst/>
              <a:rect l="l" t="t" r="r" b="b"/>
              <a:pathLst>
                <a:path w="2108" h="1657" extrusionOk="0">
                  <a:moveTo>
                    <a:pt x="1714" y="1"/>
                  </a:moveTo>
                  <a:cubicBezTo>
                    <a:pt x="1676" y="1"/>
                    <a:pt x="1639" y="2"/>
                    <a:pt x="1602" y="7"/>
                  </a:cubicBezTo>
                  <a:cubicBezTo>
                    <a:pt x="1082" y="34"/>
                    <a:pt x="563" y="162"/>
                    <a:pt x="98" y="384"/>
                  </a:cubicBezTo>
                  <a:cubicBezTo>
                    <a:pt x="57" y="415"/>
                    <a:pt x="27" y="428"/>
                    <a:pt x="0" y="455"/>
                  </a:cubicBezTo>
                  <a:cubicBezTo>
                    <a:pt x="14" y="513"/>
                    <a:pt x="41" y="570"/>
                    <a:pt x="57" y="610"/>
                  </a:cubicBezTo>
                  <a:cubicBezTo>
                    <a:pt x="196" y="934"/>
                    <a:pt x="337" y="1244"/>
                    <a:pt x="519" y="1538"/>
                  </a:cubicBezTo>
                  <a:cubicBezTo>
                    <a:pt x="546" y="1581"/>
                    <a:pt x="577" y="1622"/>
                    <a:pt x="604" y="1635"/>
                  </a:cubicBezTo>
                  <a:cubicBezTo>
                    <a:pt x="633" y="1651"/>
                    <a:pt x="662" y="1657"/>
                    <a:pt x="691" y="1657"/>
                  </a:cubicBezTo>
                  <a:cubicBezTo>
                    <a:pt x="745" y="1657"/>
                    <a:pt x="797" y="1635"/>
                    <a:pt x="843" y="1608"/>
                  </a:cubicBezTo>
                  <a:cubicBezTo>
                    <a:pt x="1108" y="1496"/>
                    <a:pt x="1396" y="1390"/>
                    <a:pt x="1673" y="1390"/>
                  </a:cubicBezTo>
                  <a:cubicBezTo>
                    <a:pt x="1777" y="1390"/>
                    <a:pt x="1880" y="1405"/>
                    <a:pt x="1979" y="1440"/>
                  </a:cubicBezTo>
                  <a:cubicBezTo>
                    <a:pt x="2001" y="1446"/>
                    <a:pt x="2022" y="1453"/>
                    <a:pt x="2042" y="1453"/>
                  </a:cubicBezTo>
                  <a:cubicBezTo>
                    <a:pt x="2061" y="1453"/>
                    <a:pt x="2079" y="1446"/>
                    <a:pt x="2094" y="1426"/>
                  </a:cubicBezTo>
                  <a:cubicBezTo>
                    <a:pt x="2107" y="1413"/>
                    <a:pt x="2094" y="1396"/>
                    <a:pt x="2094" y="1382"/>
                  </a:cubicBezTo>
                  <a:cubicBezTo>
                    <a:pt x="2050" y="1005"/>
                    <a:pt x="2023" y="708"/>
                    <a:pt x="2023" y="331"/>
                  </a:cubicBezTo>
                  <a:cubicBezTo>
                    <a:pt x="2023" y="287"/>
                    <a:pt x="2023" y="233"/>
                    <a:pt x="2010" y="189"/>
                  </a:cubicBezTo>
                  <a:cubicBezTo>
                    <a:pt x="1996" y="132"/>
                    <a:pt x="1966" y="64"/>
                    <a:pt x="1939" y="7"/>
                  </a:cubicBezTo>
                  <a:cubicBezTo>
                    <a:pt x="1865" y="7"/>
                    <a:pt x="1789" y="1"/>
                    <a:pt x="1714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1866343" y="535012"/>
              <a:ext cx="710689" cy="686300"/>
            </a:xfrm>
            <a:custGeom>
              <a:avLst/>
              <a:gdLst/>
              <a:ahLst/>
              <a:cxnLst/>
              <a:rect l="l" t="t" r="r" b="b"/>
              <a:pathLst>
                <a:path w="3555" h="3433" extrusionOk="0">
                  <a:moveTo>
                    <a:pt x="1870" y="0"/>
                  </a:moveTo>
                  <a:cubicBezTo>
                    <a:pt x="1702" y="0"/>
                    <a:pt x="1532" y="21"/>
                    <a:pt x="1363" y="62"/>
                  </a:cubicBezTo>
                  <a:cubicBezTo>
                    <a:pt x="1349" y="75"/>
                    <a:pt x="1336" y="75"/>
                    <a:pt x="1322" y="75"/>
                  </a:cubicBezTo>
                  <a:cubicBezTo>
                    <a:pt x="1096" y="132"/>
                    <a:pt x="901" y="217"/>
                    <a:pt x="716" y="341"/>
                  </a:cubicBezTo>
                  <a:cubicBezTo>
                    <a:pt x="520" y="483"/>
                    <a:pt x="365" y="652"/>
                    <a:pt x="254" y="874"/>
                  </a:cubicBezTo>
                  <a:cubicBezTo>
                    <a:pt x="28" y="1312"/>
                    <a:pt x="1" y="1818"/>
                    <a:pt x="196" y="2266"/>
                  </a:cubicBezTo>
                  <a:cubicBezTo>
                    <a:pt x="267" y="2435"/>
                    <a:pt x="365" y="2590"/>
                    <a:pt x="436" y="2772"/>
                  </a:cubicBezTo>
                  <a:cubicBezTo>
                    <a:pt x="463" y="2843"/>
                    <a:pt x="409" y="2954"/>
                    <a:pt x="449" y="3025"/>
                  </a:cubicBezTo>
                  <a:cubicBezTo>
                    <a:pt x="449" y="3052"/>
                    <a:pt x="480" y="3065"/>
                    <a:pt x="493" y="3082"/>
                  </a:cubicBezTo>
                  <a:cubicBezTo>
                    <a:pt x="591" y="3180"/>
                    <a:pt x="689" y="3264"/>
                    <a:pt x="786" y="3362"/>
                  </a:cubicBezTo>
                  <a:cubicBezTo>
                    <a:pt x="800" y="3376"/>
                    <a:pt x="830" y="3403"/>
                    <a:pt x="857" y="3419"/>
                  </a:cubicBezTo>
                  <a:cubicBezTo>
                    <a:pt x="871" y="3433"/>
                    <a:pt x="884" y="3433"/>
                    <a:pt x="884" y="3433"/>
                  </a:cubicBezTo>
                  <a:lnTo>
                    <a:pt x="968" y="3433"/>
                  </a:lnTo>
                  <a:cubicBezTo>
                    <a:pt x="985" y="3419"/>
                    <a:pt x="1012" y="3403"/>
                    <a:pt x="1039" y="3389"/>
                  </a:cubicBezTo>
                  <a:cubicBezTo>
                    <a:pt x="1053" y="3376"/>
                    <a:pt x="1069" y="3362"/>
                    <a:pt x="1083" y="3335"/>
                  </a:cubicBezTo>
                  <a:cubicBezTo>
                    <a:pt x="1096" y="3335"/>
                    <a:pt x="1096" y="3335"/>
                    <a:pt x="1096" y="3318"/>
                  </a:cubicBezTo>
                  <a:lnTo>
                    <a:pt x="1110" y="3305"/>
                  </a:lnTo>
                  <a:cubicBezTo>
                    <a:pt x="1123" y="3278"/>
                    <a:pt x="1154" y="3251"/>
                    <a:pt x="1167" y="3207"/>
                  </a:cubicBezTo>
                  <a:cubicBezTo>
                    <a:pt x="1181" y="3207"/>
                    <a:pt x="1181" y="3194"/>
                    <a:pt x="1181" y="3194"/>
                  </a:cubicBezTo>
                  <a:cubicBezTo>
                    <a:pt x="1194" y="3180"/>
                    <a:pt x="1194" y="3180"/>
                    <a:pt x="1194" y="3167"/>
                  </a:cubicBezTo>
                  <a:lnTo>
                    <a:pt x="1194" y="3150"/>
                  </a:lnTo>
                  <a:lnTo>
                    <a:pt x="1208" y="3136"/>
                  </a:lnTo>
                  <a:cubicBezTo>
                    <a:pt x="1221" y="3096"/>
                    <a:pt x="1238" y="3052"/>
                    <a:pt x="1238" y="3025"/>
                  </a:cubicBezTo>
                  <a:lnTo>
                    <a:pt x="1238" y="3012"/>
                  </a:lnTo>
                  <a:cubicBezTo>
                    <a:pt x="1238" y="2954"/>
                    <a:pt x="1238" y="2914"/>
                    <a:pt x="1221" y="2856"/>
                  </a:cubicBezTo>
                  <a:cubicBezTo>
                    <a:pt x="1208" y="2829"/>
                    <a:pt x="1194" y="2799"/>
                    <a:pt x="1181" y="2759"/>
                  </a:cubicBezTo>
                  <a:lnTo>
                    <a:pt x="1181" y="2728"/>
                  </a:lnTo>
                  <a:cubicBezTo>
                    <a:pt x="1167" y="2701"/>
                    <a:pt x="1167" y="2688"/>
                    <a:pt x="1154" y="2661"/>
                  </a:cubicBezTo>
                  <a:cubicBezTo>
                    <a:pt x="1083" y="2449"/>
                    <a:pt x="1012" y="2239"/>
                    <a:pt x="941" y="2014"/>
                  </a:cubicBezTo>
                  <a:cubicBezTo>
                    <a:pt x="901" y="2041"/>
                    <a:pt x="871" y="2071"/>
                    <a:pt x="830" y="2084"/>
                  </a:cubicBezTo>
                  <a:cubicBezTo>
                    <a:pt x="817" y="2090"/>
                    <a:pt x="806" y="2093"/>
                    <a:pt x="796" y="2093"/>
                  </a:cubicBezTo>
                  <a:cubicBezTo>
                    <a:pt x="761" y="2093"/>
                    <a:pt x="739" y="2061"/>
                    <a:pt x="716" y="2027"/>
                  </a:cubicBezTo>
                  <a:cubicBezTo>
                    <a:pt x="662" y="1970"/>
                    <a:pt x="604" y="1872"/>
                    <a:pt x="604" y="1788"/>
                  </a:cubicBezTo>
                  <a:cubicBezTo>
                    <a:pt x="604" y="1717"/>
                    <a:pt x="675" y="1606"/>
                    <a:pt x="759" y="1592"/>
                  </a:cubicBezTo>
                  <a:cubicBezTo>
                    <a:pt x="800" y="1565"/>
                    <a:pt x="800" y="1548"/>
                    <a:pt x="800" y="1548"/>
                  </a:cubicBezTo>
                  <a:cubicBezTo>
                    <a:pt x="817" y="1535"/>
                    <a:pt x="830" y="1535"/>
                    <a:pt x="844" y="1521"/>
                  </a:cubicBezTo>
                  <a:cubicBezTo>
                    <a:pt x="871" y="1508"/>
                    <a:pt x="901" y="1494"/>
                    <a:pt x="928" y="1481"/>
                  </a:cubicBezTo>
                  <a:cubicBezTo>
                    <a:pt x="985" y="1451"/>
                    <a:pt x="1039" y="1437"/>
                    <a:pt x="1110" y="1424"/>
                  </a:cubicBezTo>
                  <a:cubicBezTo>
                    <a:pt x="1137" y="1410"/>
                    <a:pt x="1167" y="1410"/>
                    <a:pt x="1194" y="1397"/>
                  </a:cubicBezTo>
                  <a:cubicBezTo>
                    <a:pt x="1208" y="1397"/>
                    <a:pt x="1221" y="1380"/>
                    <a:pt x="1238" y="1380"/>
                  </a:cubicBezTo>
                  <a:cubicBezTo>
                    <a:pt x="1292" y="1339"/>
                    <a:pt x="1363" y="1312"/>
                    <a:pt x="1434" y="1295"/>
                  </a:cubicBezTo>
                  <a:cubicBezTo>
                    <a:pt x="1461" y="1282"/>
                    <a:pt x="1491" y="1269"/>
                    <a:pt x="1531" y="1255"/>
                  </a:cubicBezTo>
                  <a:cubicBezTo>
                    <a:pt x="1575" y="1242"/>
                    <a:pt x="1602" y="1228"/>
                    <a:pt x="1643" y="1211"/>
                  </a:cubicBezTo>
                  <a:cubicBezTo>
                    <a:pt x="1673" y="1211"/>
                    <a:pt x="1686" y="1211"/>
                    <a:pt x="1700" y="1198"/>
                  </a:cubicBezTo>
                  <a:cubicBezTo>
                    <a:pt x="1727" y="1184"/>
                    <a:pt x="1771" y="1184"/>
                    <a:pt x="1798" y="1171"/>
                  </a:cubicBezTo>
                  <a:cubicBezTo>
                    <a:pt x="1842" y="1157"/>
                    <a:pt x="1869" y="1144"/>
                    <a:pt x="1912" y="1144"/>
                  </a:cubicBezTo>
                  <a:cubicBezTo>
                    <a:pt x="1926" y="1144"/>
                    <a:pt x="1926" y="1127"/>
                    <a:pt x="1939" y="1127"/>
                  </a:cubicBezTo>
                  <a:lnTo>
                    <a:pt x="1966" y="1127"/>
                  </a:lnTo>
                  <a:cubicBezTo>
                    <a:pt x="1997" y="1127"/>
                    <a:pt x="2010" y="1113"/>
                    <a:pt x="2024" y="1113"/>
                  </a:cubicBezTo>
                  <a:cubicBezTo>
                    <a:pt x="2051" y="1113"/>
                    <a:pt x="2081" y="1100"/>
                    <a:pt x="2108" y="1100"/>
                  </a:cubicBezTo>
                  <a:cubicBezTo>
                    <a:pt x="2135" y="1100"/>
                    <a:pt x="2165" y="1086"/>
                    <a:pt x="2192" y="1086"/>
                  </a:cubicBezTo>
                  <a:lnTo>
                    <a:pt x="2233" y="1086"/>
                  </a:lnTo>
                  <a:cubicBezTo>
                    <a:pt x="2249" y="1086"/>
                    <a:pt x="2263" y="1073"/>
                    <a:pt x="2276" y="1073"/>
                  </a:cubicBezTo>
                  <a:lnTo>
                    <a:pt x="2361" y="1073"/>
                  </a:lnTo>
                  <a:cubicBezTo>
                    <a:pt x="2388" y="1073"/>
                    <a:pt x="2432" y="1073"/>
                    <a:pt x="2459" y="1059"/>
                  </a:cubicBezTo>
                  <a:lnTo>
                    <a:pt x="2880" y="1059"/>
                  </a:lnTo>
                  <a:lnTo>
                    <a:pt x="2893" y="1073"/>
                  </a:lnTo>
                  <a:lnTo>
                    <a:pt x="2937" y="1073"/>
                  </a:lnTo>
                  <a:cubicBezTo>
                    <a:pt x="2951" y="1073"/>
                    <a:pt x="2964" y="1073"/>
                    <a:pt x="2978" y="1086"/>
                  </a:cubicBezTo>
                  <a:lnTo>
                    <a:pt x="3022" y="1086"/>
                  </a:lnTo>
                  <a:cubicBezTo>
                    <a:pt x="3035" y="1100"/>
                    <a:pt x="3062" y="1100"/>
                    <a:pt x="3075" y="1100"/>
                  </a:cubicBezTo>
                  <a:cubicBezTo>
                    <a:pt x="3075" y="1113"/>
                    <a:pt x="3092" y="1113"/>
                    <a:pt x="3106" y="1113"/>
                  </a:cubicBezTo>
                  <a:lnTo>
                    <a:pt x="3106" y="1127"/>
                  </a:lnTo>
                  <a:lnTo>
                    <a:pt x="3133" y="1127"/>
                  </a:lnTo>
                  <a:lnTo>
                    <a:pt x="3133" y="1144"/>
                  </a:lnTo>
                  <a:lnTo>
                    <a:pt x="3146" y="1144"/>
                  </a:lnTo>
                  <a:lnTo>
                    <a:pt x="3146" y="1157"/>
                  </a:lnTo>
                  <a:lnTo>
                    <a:pt x="3160" y="1157"/>
                  </a:lnTo>
                  <a:lnTo>
                    <a:pt x="3160" y="1171"/>
                  </a:lnTo>
                  <a:cubicBezTo>
                    <a:pt x="3160" y="1171"/>
                    <a:pt x="3177" y="1171"/>
                    <a:pt x="3177" y="1184"/>
                  </a:cubicBezTo>
                  <a:cubicBezTo>
                    <a:pt x="3204" y="1242"/>
                    <a:pt x="3217" y="1295"/>
                    <a:pt x="3231" y="1353"/>
                  </a:cubicBezTo>
                  <a:cubicBezTo>
                    <a:pt x="3231" y="1397"/>
                    <a:pt x="3261" y="1451"/>
                    <a:pt x="3244" y="1494"/>
                  </a:cubicBezTo>
                  <a:cubicBezTo>
                    <a:pt x="3236" y="1535"/>
                    <a:pt x="3205" y="1547"/>
                    <a:pt x="3170" y="1547"/>
                  </a:cubicBezTo>
                  <a:cubicBezTo>
                    <a:pt x="3144" y="1547"/>
                    <a:pt x="3115" y="1541"/>
                    <a:pt x="3092" y="1535"/>
                  </a:cubicBezTo>
                  <a:lnTo>
                    <a:pt x="3092" y="1535"/>
                  </a:lnTo>
                  <a:cubicBezTo>
                    <a:pt x="3133" y="1633"/>
                    <a:pt x="3146" y="1761"/>
                    <a:pt x="3160" y="1885"/>
                  </a:cubicBezTo>
                  <a:cubicBezTo>
                    <a:pt x="3160" y="1929"/>
                    <a:pt x="3177" y="1987"/>
                    <a:pt x="3177" y="2041"/>
                  </a:cubicBezTo>
                  <a:lnTo>
                    <a:pt x="3177" y="2138"/>
                  </a:lnTo>
                  <a:cubicBezTo>
                    <a:pt x="3177" y="2223"/>
                    <a:pt x="3190" y="2307"/>
                    <a:pt x="3190" y="2391"/>
                  </a:cubicBezTo>
                  <a:lnTo>
                    <a:pt x="3190" y="2462"/>
                  </a:lnTo>
                  <a:lnTo>
                    <a:pt x="3190" y="2968"/>
                  </a:lnTo>
                  <a:cubicBezTo>
                    <a:pt x="3177" y="3065"/>
                    <a:pt x="3177" y="3167"/>
                    <a:pt x="3146" y="3264"/>
                  </a:cubicBezTo>
                  <a:lnTo>
                    <a:pt x="3146" y="3278"/>
                  </a:lnTo>
                  <a:cubicBezTo>
                    <a:pt x="3146" y="3291"/>
                    <a:pt x="3133" y="3291"/>
                    <a:pt x="3133" y="3305"/>
                  </a:cubicBezTo>
                  <a:lnTo>
                    <a:pt x="3146" y="3305"/>
                  </a:lnTo>
                  <a:cubicBezTo>
                    <a:pt x="3146" y="3305"/>
                    <a:pt x="3177" y="3305"/>
                    <a:pt x="3177" y="3291"/>
                  </a:cubicBezTo>
                  <a:cubicBezTo>
                    <a:pt x="3328" y="3221"/>
                    <a:pt x="3443" y="3065"/>
                    <a:pt x="3483" y="2897"/>
                  </a:cubicBezTo>
                  <a:cubicBezTo>
                    <a:pt x="3497" y="2870"/>
                    <a:pt x="3497" y="2843"/>
                    <a:pt x="3514" y="2813"/>
                  </a:cubicBezTo>
                  <a:lnTo>
                    <a:pt x="3514" y="2674"/>
                  </a:lnTo>
                  <a:cubicBezTo>
                    <a:pt x="3514" y="2590"/>
                    <a:pt x="3497" y="2492"/>
                    <a:pt x="3470" y="2408"/>
                  </a:cubicBezTo>
                  <a:lnTo>
                    <a:pt x="3470" y="2337"/>
                  </a:lnTo>
                  <a:cubicBezTo>
                    <a:pt x="3456" y="2307"/>
                    <a:pt x="3456" y="2266"/>
                    <a:pt x="3456" y="2239"/>
                  </a:cubicBezTo>
                  <a:cubicBezTo>
                    <a:pt x="3443" y="1987"/>
                    <a:pt x="3554" y="1747"/>
                    <a:pt x="3514" y="1508"/>
                  </a:cubicBezTo>
                  <a:cubicBezTo>
                    <a:pt x="3497" y="1481"/>
                    <a:pt x="3497" y="1481"/>
                    <a:pt x="3497" y="1451"/>
                  </a:cubicBezTo>
                  <a:cubicBezTo>
                    <a:pt x="3497" y="1437"/>
                    <a:pt x="3483" y="1410"/>
                    <a:pt x="3470" y="1380"/>
                  </a:cubicBezTo>
                  <a:cubicBezTo>
                    <a:pt x="3429" y="1312"/>
                    <a:pt x="3456" y="1228"/>
                    <a:pt x="3456" y="1127"/>
                  </a:cubicBezTo>
                  <a:cubicBezTo>
                    <a:pt x="3429" y="665"/>
                    <a:pt x="3146" y="426"/>
                    <a:pt x="2738" y="217"/>
                  </a:cubicBezTo>
                  <a:cubicBezTo>
                    <a:pt x="2476" y="70"/>
                    <a:pt x="2178" y="0"/>
                    <a:pt x="1870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2054461" y="836280"/>
              <a:ext cx="449803" cy="474392"/>
            </a:xfrm>
            <a:custGeom>
              <a:avLst/>
              <a:gdLst/>
              <a:ahLst/>
              <a:cxnLst/>
              <a:rect l="l" t="t" r="r" b="b"/>
              <a:pathLst>
                <a:path w="2250" h="2373" extrusionOk="0">
                  <a:moveTo>
                    <a:pt x="2010" y="1"/>
                  </a:moveTo>
                  <a:cubicBezTo>
                    <a:pt x="2037" y="58"/>
                    <a:pt x="2067" y="126"/>
                    <a:pt x="2081" y="183"/>
                  </a:cubicBezTo>
                  <a:cubicBezTo>
                    <a:pt x="2094" y="227"/>
                    <a:pt x="2094" y="281"/>
                    <a:pt x="2094" y="325"/>
                  </a:cubicBezTo>
                  <a:cubicBezTo>
                    <a:pt x="2094" y="534"/>
                    <a:pt x="2108" y="716"/>
                    <a:pt x="2121" y="915"/>
                  </a:cubicBezTo>
                  <a:lnTo>
                    <a:pt x="2121" y="985"/>
                  </a:lnTo>
                  <a:cubicBezTo>
                    <a:pt x="2121" y="999"/>
                    <a:pt x="2121" y="1026"/>
                    <a:pt x="2134" y="1053"/>
                  </a:cubicBezTo>
                  <a:lnTo>
                    <a:pt x="2134" y="1097"/>
                  </a:lnTo>
                  <a:cubicBezTo>
                    <a:pt x="2134" y="1124"/>
                    <a:pt x="2134" y="1154"/>
                    <a:pt x="2151" y="1167"/>
                  </a:cubicBezTo>
                  <a:cubicBezTo>
                    <a:pt x="2151" y="1238"/>
                    <a:pt x="2165" y="1306"/>
                    <a:pt x="2165" y="1376"/>
                  </a:cubicBezTo>
                  <a:cubicBezTo>
                    <a:pt x="2165" y="1390"/>
                    <a:pt x="2178" y="1407"/>
                    <a:pt x="2165" y="1420"/>
                  </a:cubicBezTo>
                  <a:lnTo>
                    <a:pt x="2151" y="1434"/>
                  </a:lnTo>
                  <a:lnTo>
                    <a:pt x="2134" y="1447"/>
                  </a:lnTo>
                  <a:lnTo>
                    <a:pt x="2081" y="1447"/>
                  </a:lnTo>
                  <a:cubicBezTo>
                    <a:pt x="2081" y="1434"/>
                    <a:pt x="2067" y="1434"/>
                    <a:pt x="2050" y="1434"/>
                  </a:cubicBezTo>
                  <a:cubicBezTo>
                    <a:pt x="2037" y="1420"/>
                    <a:pt x="2010" y="1420"/>
                    <a:pt x="1983" y="1407"/>
                  </a:cubicBezTo>
                  <a:lnTo>
                    <a:pt x="1939" y="1407"/>
                  </a:lnTo>
                  <a:cubicBezTo>
                    <a:pt x="1880" y="1389"/>
                    <a:pt x="1822" y="1381"/>
                    <a:pt x="1763" y="1381"/>
                  </a:cubicBezTo>
                  <a:cubicBezTo>
                    <a:pt x="1724" y="1381"/>
                    <a:pt x="1685" y="1385"/>
                    <a:pt x="1646" y="1390"/>
                  </a:cubicBezTo>
                  <a:lnTo>
                    <a:pt x="1588" y="1390"/>
                  </a:lnTo>
                  <a:cubicBezTo>
                    <a:pt x="1588" y="1390"/>
                    <a:pt x="1575" y="1390"/>
                    <a:pt x="1561" y="1407"/>
                  </a:cubicBezTo>
                  <a:lnTo>
                    <a:pt x="1504" y="1407"/>
                  </a:lnTo>
                  <a:cubicBezTo>
                    <a:pt x="1491" y="1407"/>
                    <a:pt x="1477" y="1420"/>
                    <a:pt x="1447" y="1420"/>
                  </a:cubicBezTo>
                  <a:cubicBezTo>
                    <a:pt x="1433" y="1420"/>
                    <a:pt x="1420" y="1434"/>
                    <a:pt x="1406" y="1434"/>
                  </a:cubicBezTo>
                  <a:cubicBezTo>
                    <a:pt x="1393" y="1434"/>
                    <a:pt x="1376" y="1434"/>
                    <a:pt x="1362" y="1447"/>
                  </a:cubicBezTo>
                  <a:lnTo>
                    <a:pt x="1322" y="1447"/>
                  </a:lnTo>
                  <a:cubicBezTo>
                    <a:pt x="1308" y="1461"/>
                    <a:pt x="1292" y="1461"/>
                    <a:pt x="1265" y="1474"/>
                  </a:cubicBezTo>
                  <a:cubicBezTo>
                    <a:pt x="1238" y="1474"/>
                    <a:pt x="1207" y="1491"/>
                    <a:pt x="1194" y="1505"/>
                  </a:cubicBezTo>
                  <a:cubicBezTo>
                    <a:pt x="1096" y="1532"/>
                    <a:pt x="998" y="1575"/>
                    <a:pt x="914" y="1602"/>
                  </a:cubicBezTo>
                  <a:cubicBezTo>
                    <a:pt x="868" y="1629"/>
                    <a:pt x="816" y="1651"/>
                    <a:pt x="762" y="1651"/>
                  </a:cubicBezTo>
                  <a:cubicBezTo>
                    <a:pt x="733" y="1651"/>
                    <a:pt x="704" y="1645"/>
                    <a:pt x="675" y="1629"/>
                  </a:cubicBezTo>
                  <a:cubicBezTo>
                    <a:pt x="648" y="1616"/>
                    <a:pt x="617" y="1575"/>
                    <a:pt x="590" y="1532"/>
                  </a:cubicBezTo>
                  <a:cubicBezTo>
                    <a:pt x="550" y="1461"/>
                    <a:pt x="506" y="1390"/>
                    <a:pt x="466" y="1322"/>
                  </a:cubicBezTo>
                  <a:cubicBezTo>
                    <a:pt x="449" y="1279"/>
                    <a:pt x="435" y="1252"/>
                    <a:pt x="408" y="1208"/>
                  </a:cubicBezTo>
                  <a:cubicBezTo>
                    <a:pt x="408" y="1194"/>
                    <a:pt x="395" y="1181"/>
                    <a:pt x="395" y="1167"/>
                  </a:cubicBezTo>
                  <a:cubicBezTo>
                    <a:pt x="381" y="1167"/>
                    <a:pt x="381" y="1154"/>
                    <a:pt x="381" y="1154"/>
                  </a:cubicBezTo>
                  <a:cubicBezTo>
                    <a:pt x="351" y="1097"/>
                    <a:pt x="338" y="1053"/>
                    <a:pt x="311" y="1012"/>
                  </a:cubicBezTo>
                  <a:cubicBezTo>
                    <a:pt x="297" y="968"/>
                    <a:pt x="267" y="928"/>
                    <a:pt x="253" y="871"/>
                  </a:cubicBezTo>
                  <a:cubicBezTo>
                    <a:pt x="213" y="786"/>
                    <a:pt x="169" y="702"/>
                    <a:pt x="128" y="604"/>
                  </a:cubicBezTo>
                  <a:cubicBezTo>
                    <a:pt x="112" y="564"/>
                    <a:pt x="85" y="507"/>
                    <a:pt x="71" y="449"/>
                  </a:cubicBezTo>
                  <a:lnTo>
                    <a:pt x="58" y="463"/>
                  </a:lnTo>
                  <a:cubicBezTo>
                    <a:pt x="27" y="480"/>
                    <a:pt x="14" y="493"/>
                    <a:pt x="0" y="507"/>
                  </a:cubicBezTo>
                  <a:cubicBezTo>
                    <a:pt x="71" y="732"/>
                    <a:pt x="142" y="942"/>
                    <a:pt x="213" y="1154"/>
                  </a:cubicBezTo>
                  <a:cubicBezTo>
                    <a:pt x="226" y="1181"/>
                    <a:pt x="226" y="1194"/>
                    <a:pt x="240" y="1221"/>
                  </a:cubicBezTo>
                  <a:lnTo>
                    <a:pt x="240" y="1252"/>
                  </a:lnTo>
                  <a:cubicBezTo>
                    <a:pt x="253" y="1292"/>
                    <a:pt x="267" y="1322"/>
                    <a:pt x="280" y="1349"/>
                  </a:cubicBezTo>
                  <a:cubicBezTo>
                    <a:pt x="297" y="1407"/>
                    <a:pt x="297" y="1447"/>
                    <a:pt x="297" y="1505"/>
                  </a:cubicBezTo>
                  <a:lnTo>
                    <a:pt x="297" y="1518"/>
                  </a:lnTo>
                  <a:cubicBezTo>
                    <a:pt x="297" y="1545"/>
                    <a:pt x="280" y="1589"/>
                    <a:pt x="267" y="1629"/>
                  </a:cubicBezTo>
                  <a:lnTo>
                    <a:pt x="253" y="1643"/>
                  </a:lnTo>
                  <a:lnTo>
                    <a:pt x="253" y="1660"/>
                  </a:lnTo>
                  <a:cubicBezTo>
                    <a:pt x="253" y="1673"/>
                    <a:pt x="253" y="1673"/>
                    <a:pt x="240" y="1687"/>
                  </a:cubicBezTo>
                  <a:cubicBezTo>
                    <a:pt x="226" y="1727"/>
                    <a:pt x="196" y="1771"/>
                    <a:pt x="155" y="1811"/>
                  </a:cubicBezTo>
                  <a:cubicBezTo>
                    <a:pt x="155" y="1828"/>
                    <a:pt x="155" y="1828"/>
                    <a:pt x="142" y="1828"/>
                  </a:cubicBezTo>
                  <a:cubicBezTo>
                    <a:pt x="155" y="1842"/>
                    <a:pt x="169" y="1855"/>
                    <a:pt x="182" y="1869"/>
                  </a:cubicBezTo>
                  <a:cubicBezTo>
                    <a:pt x="196" y="1882"/>
                    <a:pt x="226" y="1896"/>
                    <a:pt x="240" y="1912"/>
                  </a:cubicBezTo>
                  <a:cubicBezTo>
                    <a:pt x="253" y="1926"/>
                    <a:pt x="253" y="1939"/>
                    <a:pt x="267" y="1939"/>
                  </a:cubicBezTo>
                  <a:cubicBezTo>
                    <a:pt x="267" y="1953"/>
                    <a:pt x="280" y="1953"/>
                    <a:pt x="280" y="1953"/>
                  </a:cubicBezTo>
                  <a:cubicBezTo>
                    <a:pt x="297" y="1966"/>
                    <a:pt x="297" y="1966"/>
                    <a:pt x="311" y="1966"/>
                  </a:cubicBezTo>
                  <a:lnTo>
                    <a:pt x="324" y="1980"/>
                  </a:lnTo>
                  <a:lnTo>
                    <a:pt x="324" y="1997"/>
                  </a:lnTo>
                  <a:lnTo>
                    <a:pt x="338" y="1997"/>
                  </a:lnTo>
                  <a:lnTo>
                    <a:pt x="351" y="2010"/>
                  </a:lnTo>
                  <a:cubicBezTo>
                    <a:pt x="364" y="2024"/>
                    <a:pt x="381" y="2037"/>
                    <a:pt x="408" y="2037"/>
                  </a:cubicBezTo>
                  <a:cubicBezTo>
                    <a:pt x="408" y="2051"/>
                    <a:pt x="408" y="2051"/>
                    <a:pt x="422" y="2051"/>
                  </a:cubicBezTo>
                  <a:lnTo>
                    <a:pt x="435" y="2051"/>
                  </a:lnTo>
                  <a:lnTo>
                    <a:pt x="435" y="2064"/>
                  </a:lnTo>
                  <a:cubicBezTo>
                    <a:pt x="449" y="2064"/>
                    <a:pt x="466" y="2081"/>
                    <a:pt x="479" y="2081"/>
                  </a:cubicBezTo>
                  <a:cubicBezTo>
                    <a:pt x="563" y="2108"/>
                    <a:pt x="634" y="2095"/>
                    <a:pt x="702" y="2135"/>
                  </a:cubicBezTo>
                  <a:cubicBezTo>
                    <a:pt x="702" y="2135"/>
                    <a:pt x="718" y="2148"/>
                    <a:pt x="732" y="2148"/>
                  </a:cubicBezTo>
                  <a:cubicBezTo>
                    <a:pt x="914" y="2290"/>
                    <a:pt x="1136" y="2372"/>
                    <a:pt x="1356" y="2372"/>
                  </a:cubicBezTo>
                  <a:cubicBezTo>
                    <a:pt x="1425" y="2372"/>
                    <a:pt x="1494" y="2364"/>
                    <a:pt x="1561" y="2347"/>
                  </a:cubicBezTo>
                  <a:cubicBezTo>
                    <a:pt x="1659" y="2334"/>
                    <a:pt x="1757" y="2290"/>
                    <a:pt x="1841" y="2233"/>
                  </a:cubicBezTo>
                  <a:cubicBezTo>
                    <a:pt x="1939" y="2179"/>
                    <a:pt x="2037" y="2081"/>
                    <a:pt x="2108" y="1980"/>
                  </a:cubicBezTo>
                  <a:cubicBezTo>
                    <a:pt x="2121" y="1953"/>
                    <a:pt x="2151" y="1926"/>
                    <a:pt x="2165" y="1896"/>
                  </a:cubicBezTo>
                  <a:cubicBezTo>
                    <a:pt x="2178" y="1869"/>
                    <a:pt x="2192" y="1828"/>
                    <a:pt x="2192" y="1798"/>
                  </a:cubicBezTo>
                  <a:cubicBezTo>
                    <a:pt x="2192" y="1784"/>
                    <a:pt x="2205" y="1784"/>
                    <a:pt x="2205" y="1771"/>
                  </a:cubicBezTo>
                  <a:lnTo>
                    <a:pt x="2205" y="1757"/>
                  </a:lnTo>
                  <a:cubicBezTo>
                    <a:pt x="2236" y="1660"/>
                    <a:pt x="2236" y="1558"/>
                    <a:pt x="2249" y="1461"/>
                  </a:cubicBezTo>
                  <a:lnTo>
                    <a:pt x="2249" y="955"/>
                  </a:lnTo>
                  <a:lnTo>
                    <a:pt x="2249" y="884"/>
                  </a:lnTo>
                  <a:cubicBezTo>
                    <a:pt x="2249" y="800"/>
                    <a:pt x="2236" y="716"/>
                    <a:pt x="2236" y="631"/>
                  </a:cubicBezTo>
                  <a:lnTo>
                    <a:pt x="2236" y="534"/>
                  </a:lnTo>
                  <a:cubicBezTo>
                    <a:pt x="2236" y="480"/>
                    <a:pt x="2219" y="422"/>
                    <a:pt x="2219" y="378"/>
                  </a:cubicBezTo>
                  <a:cubicBezTo>
                    <a:pt x="2205" y="254"/>
                    <a:pt x="2192" y="126"/>
                    <a:pt x="2151" y="28"/>
                  </a:cubicBezTo>
                  <a:cubicBezTo>
                    <a:pt x="2134" y="28"/>
                    <a:pt x="2121" y="28"/>
                    <a:pt x="2121" y="14"/>
                  </a:cubicBezTo>
                  <a:lnTo>
                    <a:pt x="2037" y="14"/>
                  </a:lnTo>
                  <a:cubicBezTo>
                    <a:pt x="2023" y="1"/>
                    <a:pt x="2023" y="1"/>
                    <a:pt x="20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304551" y="1173333"/>
              <a:ext cx="28388" cy="47979"/>
            </a:xfrm>
            <a:custGeom>
              <a:avLst/>
              <a:gdLst/>
              <a:ahLst/>
              <a:cxnLst/>
              <a:rect l="l" t="t" r="r" b="b"/>
              <a:pathLst>
                <a:path w="142" h="240" extrusionOk="0">
                  <a:moveTo>
                    <a:pt x="71" y="1"/>
                  </a:moveTo>
                  <a:cubicBezTo>
                    <a:pt x="27" y="1"/>
                    <a:pt x="0" y="41"/>
                    <a:pt x="0" y="112"/>
                  </a:cubicBezTo>
                  <a:cubicBezTo>
                    <a:pt x="0" y="183"/>
                    <a:pt x="27" y="240"/>
                    <a:pt x="71" y="240"/>
                  </a:cubicBezTo>
                  <a:cubicBezTo>
                    <a:pt x="111" y="240"/>
                    <a:pt x="142" y="183"/>
                    <a:pt x="142" y="112"/>
                  </a:cubicBezTo>
                  <a:cubicBezTo>
                    <a:pt x="142" y="41"/>
                    <a:pt x="111" y="1"/>
                    <a:pt x="71" y="1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2360527" y="1161938"/>
              <a:ext cx="31186" cy="47979"/>
            </a:xfrm>
            <a:custGeom>
              <a:avLst/>
              <a:gdLst/>
              <a:ahLst/>
              <a:cxnLst/>
              <a:rect l="l" t="t" r="r" b="b"/>
              <a:pathLst>
                <a:path w="156" h="240" extrusionOk="0">
                  <a:moveTo>
                    <a:pt x="71" y="0"/>
                  </a:moveTo>
                  <a:cubicBezTo>
                    <a:pt x="30" y="0"/>
                    <a:pt x="0" y="58"/>
                    <a:pt x="0" y="128"/>
                  </a:cubicBezTo>
                  <a:cubicBezTo>
                    <a:pt x="0" y="182"/>
                    <a:pt x="44" y="240"/>
                    <a:pt x="84" y="240"/>
                  </a:cubicBezTo>
                  <a:cubicBezTo>
                    <a:pt x="128" y="240"/>
                    <a:pt x="155" y="182"/>
                    <a:pt x="142" y="115"/>
                  </a:cubicBezTo>
                  <a:cubicBezTo>
                    <a:pt x="142" y="44"/>
                    <a:pt x="115" y="0"/>
                    <a:pt x="71" y="0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2417102" y="1156140"/>
              <a:ext cx="33785" cy="46180"/>
            </a:xfrm>
            <a:custGeom>
              <a:avLst/>
              <a:gdLst/>
              <a:ahLst/>
              <a:cxnLst/>
              <a:rect l="l" t="t" r="r" b="b"/>
              <a:pathLst>
                <a:path w="169" h="231" extrusionOk="0">
                  <a:moveTo>
                    <a:pt x="78" y="0"/>
                  </a:moveTo>
                  <a:cubicBezTo>
                    <a:pt x="74" y="0"/>
                    <a:pt x="71" y="1"/>
                    <a:pt x="68" y="2"/>
                  </a:cubicBezTo>
                  <a:cubicBezTo>
                    <a:pt x="27" y="2"/>
                    <a:pt x="0" y="60"/>
                    <a:pt x="14" y="127"/>
                  </a:cubicBezTo>
                  <a:cubicBezTo>
                    <a:pt x="26" y="179"/>
                    <a:pt x="49" y="230"/>
                    <a:pt x="85" y="230"/>
                  </a:cubicBezTo>
                  <a:cubicBezTo>
                    <a:pt x="89" y="230"/>
                    <a:pt x="94" y="230"/>
                    <a:pt x="98" y="228"/>
                  </a:cubicBezTo>
                  <a:cubicBezTo>
                    <a:pt x="138" y="228"/>
                    <a:pt x="169" y="171"/>
                    <a:pt x="152" y="100"/>
                  </a:cubicBezTo>
                  <a:cubicBezTo>
                    <a:pt x="140" y="49"/>
                    <a:pt x="106" y="0"/>
                    <a:pt x="78" y="0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658834" y="1093568"/>
              <a:ext cx="1443168" cy="986168"/>
            </a:xfrm>
            <a:custGeom>
              <a:avLst/>
              <a:gdLst/>
              <a:ahLst/>
              <a:cxnLst/>
              <a:rect l="l" t="t" r="r" b="b"/>
              <a:pathLst>
                <a:path w="7219" h="4933" extrusionOk="0">
                  <a:moveTo>
                    <a:pt x="5245" y="0"/>
                  </a:moveTo>
                  <a:cubicBezTo>
                    <a:pt x="5121" y="0"/>
                    <a:pt x="5008" y="7"/>
                    <a:pt x="4902" y="19"/>
                  </a:cubicBezTo>
                  <a:cubicBezTo>
                    <a:pt x="4832" y="19"/>
                    <a:pt x="4774" y="35"/>
                    <a:pt x="4703" y="49"/>
                  </a:cubicBezTo>
                  <a:cubicBezTo>
                    <a:pt x="4690" y="133"/>
                    <a:pt x="4663" y="231"/>
                    <a:pt x="4606" y="315"/>
                  </a:cubicBezTo>
                  <a:cubicBezTo>
                    <a:pt x="4579" y="373"/>
                    <a:pt x="4535" y="427"/>
                    <a:pt x="4494" y="470"/>
                  </a:cubicBezTo>
                  <a:cubicBezTo>
                    <a:pt x="4437" y="541"/>
                    <a:pt x="4383" y="582"/>
                    <a:pt x="4299" y="625"/>
                  </a:cubicBezTo>
                  <a:cubicBezTo>
                    <a:pt x="4269" y="639"/>
                    <a:pt x="4215" y="652"/>
                    <a:pt x="4157" y="666"/>
                  </a:cubicBezTo>
                  <a:cubicBezTo>
                    <a:pt x="4130" y="679"/>
                    <a:pt x="4113" y="679"/>
                    <a:pt x="4087" y="693"/>
                  </a:cubicBezTo>
                  <a:cubicBezTo>
                    <a:pt x="4016" y="794"/>
                    <a:pt x="3918" y="892"/>
                    <a:pt x="3820" y="946"/>
                  </a:cubicBezTo>
                  <a:cubicBezTo>
                    <a:pt x="3763" y="1114"/>
                    <a:pt x="3594" y="1367"/>
                    <a:pt x="3510" y="1468"/>
                  </a:cubicBezTo>
                  <a:cubicBezTo>
                    <a:pt x="3510" y="1482"/>
                    <a:pt x="3497" y="1482"/>
                    <a:pt x="3497" y="1495"/>
                  </a:cubicBezTo>
                  <a:cubicBezTo>
                    <a:pt x="3437" y="1545"/>
                    <a:pt x="3049" y="1721"/>
                    <a:pt x="2777" y="1721"/>
                  </a:cubicBezTo>
                  <a:cubicBezTo>
                    <a:pt x="2663" y="1721"/>
                    <a:pt x="2570" y="1690"/>
                    <a:pt x="2529" y="1607"/>
                  </a:cubicBezTo>
                  <a:cubicBezTo>
                    <a:pt x="2445" y="1411"/>
                    <a:pt x="2343" y="1030"/>
                    <a:pt x="2303" y="794"/>
                  </a:cubicBezTo>
                  <a:cubicBezTo>
                    <a:pt x="2246" y="750"/>
                    <a:pt x="2175" y="693"/>
                    <a:pt x="2121" y="639"/>
                  </a:cubicBezTo>
                  <a:lnTo>
                    <a:pt x="1922" y="639"/>
                  </a:lnTo>
                  <a:cubicBezTo>
                    <a:pt x="1922" y="639"/>
                    <a:pt x="1909" y="639"/>
                    <a:pt x="1895" y="625"/>
                  </a:cubicBezTo>
                  <a:cubicBezTo>
                    <a:pt x="1872" y="624"/>
                    <a:pt x="1849" y="624"/>
                    <a:pt x="1826" y="624"/>
                  </a:cubicBezTo>
                  <a:cubicBezTo>
                    <a:pt x="1543" y="624"/>
                    <a:pt x="1283" y="717"/>
                    <a:pt x="1012" y="808"/>
                  </a:cubicBezTo>
                  <a:cubicBezTo>
                    <a:pt x="897" y="848"/>
                    <a:pt x="786" y="892"/>
                    <a:pt x="702" y="963"/>
                  </a:cubicBezTo>
                  <a:cubicBezTo>
                    <a:pt x="590" y="1060"/>
                    <a:pt x="520" y="1185"/>
                    <a:pt x="462" y="1327"/>
                  </a:cubicBezTo>
                  <a:cubicBezTo>
                    <a:pt x="435" y="1367"/>
                    <a:pt x="405" y="1424"/>
                    <a:pt x="391" y="1482"/>
                  </a:cubicBezTo>
                  <a:cubicBezTo>
                    <a:pt x="391" y="1522"/>
                    <a:pt x="378" y="1580"/>
                    <a:pt x="378" y="1620"/>
                  </a:cubicBezTo>
                  <a:cubicBezTo>
                    <a:pt x="351" y="1691"/>
                    <a:pt x="321" y="1748"/>
                    <a:pt x="294" y="1819"/>
                  </a:cubicBezTo>
                  <a:cubicBezTo>
                    <a:pt x="223" y="1944"/>
                    <a:pt x="169" y="2085"/>
                    <a:pt x="169" y="2227"/>
                  </a:cubicBezTo>
                  <a:cubicBezTo>
                    <a:pt x="152" y="2365"/>
                    <a:pt x="196" y="2493"/>
                    <a:pt x="182" y="2631"/>
                  </a:cubicBezTo>
                  <a:cubicBezTo>
                    <a:pt x="182" y="2760"/>
                    <a:pt x="139" y="2884"/>
                    <a:pt x="169" y="3012"/>
                  </a:cubicBezTo>
                  <a:cubicBezTo>
                    <a:pt x="209" y="3137"/>
                    <a:pt x="152" y="3292"/>
                    <a:pt x="125" y="3434"/>
                  </a:cubicBezTo>
                  <a:cubicBezTo>
                    <a:pt x="98" y="3589"/>
                    <a:pt x="85" y="3744"/>
                    <a:pt x="68" y="3896"/>
                  </a:cubicBezTo>
                  <a:cubicBezTo>
                    <a:pt x="54" y="3953"/>
                    <a:pt x="54" y="4010"/>
                    <a:pt x="41" y="4051"/>
                  </a:cubicBezTo>
                  <a:cubicBezTo>
                    <a:pt x="27" y="4122"/>
                    <a:pt x="14" y="4179"/>
                    <a:pt x="0" y="4250"/>
                  </a:cubicBezTo>
                  <a:cubicBezTo>
                    <a:pt x="0" y="4263"/>
                    <a:pt x="14" y="4263"/>
                    <a:pt x="14" y="4277"/>
                  </a:cubicBezTo>
                  <a:cubicBezTo>
                    <a:pt x="68" y="4347"/>
                    <a:pt x="112" y="4418"/>
                    <a:pt x="152" y="4503"/>
                  </a:cubicBezTo>
                  <a:lnTo>
                    <a:pt x="196" y="4503"/>
                  </a:lnTo>
                  <a:cubicBezTo>
                    <a:pt x="267" y="4503"/>
                    <a:pt x="351" y="4486"/>
                    <a:pt x="422" y="4486"/>
                  </a:cubicBezTo>
                  <a:cubicBezTo>
                    <a:pt x="547" y="4503"/>
                    <a:pt x="675" y="4587"/>
                    <a:pt x="786" y="4627"/>
                  </a:cubicBezTo>
                  <a:cubicBezTo>
                    <a:pt x="1012" y="4725"/>
                    <a:pt x="1248" y="4739"/>
                    <a:pt x="1433" y="4880"/>
                  </a:cubicBezTo>
                  <a:cubicBezTo>
                    <a:pt x="1518" y="4880"/>
                    <a:pt x="1602" y="4894"/>
                    <a:pt x="1686" y="4894"/>
                  </a:cubicBezTo>
                  <a:cubicBezTo>
                    <a:pt x="1797" y="4907"/>
                    <a:pt x="1909" y="4924"/>
                    <a:pt x="2037" y="4924"/>
                  </a:cubicBezTo>
                  <a:cubicBezTo>
                    <a:pt x="2143" y="4929"/>
                    <a:pt x="2250" y="4933"/>
                    <a:pt x="2356" y="4933"/>
                  </a:cubicBezTo>
                  <a:cubicBezTo>
                    <a:pt x="2516" y="4933"/>
                    <a:pt x="2676" y="4925"/>
                    <a:pt x="2836" y="4907"/>
                  </a:cubicBezTo>
                  <a:cubicBezTo>
                    <a:pt x="3186" y="4880"/>
                    <a:pt x="3540" y="4809"/>
                    <a:pt x="3891" y="4796"/>
                  </a:cubicBezTo>
                  <a:cubicBezTo>
                    <a:pt x="4016" y="4796"/>
                    <a:pt x="4130" y="4796"/>
                    <a:pt x="4242" y="4809"/>
                  </a:cubicBezTo>
                  <a:cubicBezTo>
                    <a:pt x="4339" y="4809"/>
                    <a:pt x="4451" y="4840"/>
                    <a:pt x="4552" y="4867"/>
                  </a:cubicBezTo>
                  <a:cubicBezTo>
                    <a:pt x="4579" y="4516"/>
                    <a:pt x="4619" y="4179"/>
                    <a:pt x="4663" y="3842"/>
                  </a:cubicBezTo>
                  <a:cubicBezTo>
                    <a:pt x="4690" y="3843"/>
                    <a:pt x="4718" y="3844"/>
                    <a:pt x="4748" y="3844"/>
                  </a:cubicBezTo>
                  <a:cubicBezTo>
                    <a:pt x="5006" y="3844"/>
                    <a:pt x="5345" y="3794"/>
                    <a:pt x="5647" y="3757"/>
                  </a:cubicBezTo>
                  <a:cubicBezTo>
                    <a:pt x="5801" y="3741"/>
                    <a:pt x="5933" y="3735"/>
                    <a:pt x="6044" y="3735"/>
                  </a:cubicBezTo>
                  <a:cubicBezTo>
                    <a:pt x="6318" y="3735"/>
                    <a:pt x="6460" y="3771"/>
                    <a:pt x="6460" y="3771"/>
                  </a:cubicBezTo>
                  <a:lnTo>
                    <a:pt x="6473" y="3771"/>
                  </a:lnTo>
                  <a:cubicBezTo>
                    <a:pt x="6517" y="3771"/>
                    <a:pt x="7148" y="3784"/>
                    <a:pt x="6811" y="3926"/>
                  </a:cubicBezTo>
                  <a:cubicBezTo>
                    <a:pt x="6642" y="3997"/>
                    <a:pt x="6517" y="4024"/>
                    <a:pt x="6420" y="4037"/>
                  </a:cubicBezTo>
                  <a:cubicBezTo>
                    <a:pt x="6420" y="4051"/>
                    <a:pt x="6420" y="4064"/>
                    <a:pt x="6406" y="4095"/>
                  </a:cubicBezTo>
                  <a:cubicBezTo>
                    <a:pt x="6433" y="4081"/>
                    <a:pt x="6602" y="4037"/>
                    <a:pt x="6925" y="3980"/>
                  </a:cubicBezTo>
                  <a:cubicBezTo>
                    <a:pt x="6996" y="3980"/>
                    <a:pt x="7050" y="3953"/>
                    <a:pt x="7080" y="3940"/>
                  </a:cubicBezTo>
                  <a:cubicBezTo>
                    <a:pt x="7219" y="3855"/>
                    <a:pt x="7148" y="3643"/>
                    <a:pt x="7010" y="3208"/>
                  </a:cubicBezTo>
                  <a:cubicBezTo>
                    <a:pt x="6827" y="2648"/>
                    <a:pt x="6895" y="2294"/>
                    <a:pt x="6797" y="1903"/>
                  </a:cubicBezTo>
                  <a:cubicBezTo>
                    <a:pt x="6699" y="1495"/>
                    <a:pt x="6446" y="821"/>
                    <a:pt x="6362" y="555"/>
                  </a:cubicBezTo>
                  <a:cubicBezTo>
                    <a:pt x="6264" y="302"/>
                    <a:pt x="6136" y="89"/>
                    <a:pt x="5786" y="35"/>
                  </a:cubicBezTo>
                  <a:cubicBezTo>
                    <a:pt x="5582" y="11"/>
                    <a:pt x="5404" y="0"/>
                    <a:pt x="5245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2939474" y="1900614"/>
              <a:ext cx="2799" cy="11595"/>
            </a:xfrm>
            <a:custGeom>
              <a:avLst/>
              <a:gdLst/>
              <a:ahLst/>
              <a:cxnLst/>
              <a:rect l="l" t="t" r="r" b="b"/>
              <a:pathLst>
                <a:path w="14" h="58" extrusionOk="0">
                  <a:moveTo>
                    <a:pt x="14" y="0"/>
                  </a:moveTo>
                  <a:lnTo>
                    <a:pt x="0" y="58"/>
                  </a:lnTo>
                  <a:cubicBezTo>
                    <a:pt x="14" y="27"/>
                    <a:pt x="14" y="14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2054461" y="1852835"/>
              <a:ext cx="267083" cy="495183"/>
            </a:xfrm>
            <a:custGeom>
              <a:avLst/>
              <a:gdLst/>
              <a:ahLst/>
              <a:cxnLst/>
              <a:rect l="l" t="t" r="r" b="b"/>
              <a:pathLst>
                <a:path w="1336" h="2477" extrusionOk="0">
                  <a:moveTo>
                    <a:pt x="458" y="282"/>
                  </a:moveTo>
                  <a:cubicBezTo>
                    <a:pt x="579" y="282"/>
                    <a:pt x="687" y="386"/>
                    <a:pt x="745" y="479"/>
                  </a:cubicBezTo>
                  <a:cubicBezTo>
                    <a:pt x="1039" y="900"/>
                    <a:pt x="1167" y="1419"/>
                    <a:pt x="1096" y="1925"/>
                  </a:cubicBezTo>
                  <a:cubicBezTo>
                    <a:pt x="1083" y="2023"/>
                    <a:pt x="1039" y="2151"/>
                    <a:pt x="941" y="2164"/>
                  </a:cubicBezTo>
                  <a:cubicBezTo>
                    <a:pt x="887" y="2164"/>
                    <a:pt x="830" y="2121"/>
                    <a:pt x="786" y="2080"/>
                  </a:cubicBezTo>
                  <a:cubicBezTo>
                    <a:pt x="718" y="2009"/>
                    <a:pt x="675" y="1898"/>
                    <a:pt x="634" y="1800"/>
                  </a:cubicBezTo>
                  <a:cubicBezTo>
                    <a:pt x="493" y="1446"/>
                    <a:pt x="351" y="1082"/>
                    <a:pt x="267" y="705"/>
                  </a:cubicBezTo>
                  <a:cubicBezTo>
                    <a:pt x="240" y="576"/>
                    <a:pt x="226" y="367"/>
                    <a:pt x="381" y="297"/>
                  </a:cubicBezTo>
                  <a:cubicBezTo>
                    <a:pt x="407" y="287"/>
                    <a:pt x="433" y="282"/>
                    <a:pt x="458" y="282"/>
                  </a:cubicBezTo>
                  <a:close/>
                  <a:moveTo>
                    <a:pt x="347" y="1"/>
                  </a:moveTo>
                  <a:cubicBezTo>
                    <a:pt x="275" y="1"/>
                    <a:pt x="208" y="17"/>
                    <a:pt x="155" y="57"/>
                  </a:cubicBezTo>
                  <a:cubicBezTo>
                    <a:pt x="0" y="169"/>
                    <a:pt x="14" y="536"/>
                    <a:pt x="27" y="705"/>
                  </a:cubicBezTo>
                  <a:cubicBezTo>
                    <a:pt x="44" y="914"/>
                    <a:pt x="112" y="1109"/>
                    <a:pt x="169" y="1322"/>
                  </a:cubicBezTo>
                  <a:cubicBezTo>
                    <a:pt x="253" y="1547"/>
                    <a:pt x="338" y="1770"/>
                    <a:pt x="422" y="1982"/>
                  </a:cubicBezTo>
                  <a:cubicBezTo>
                    <a:pt x="479" y="2121"/>
                    <a:pt x="550" y="2276"/>
                    <a:pt x="675" y="2373"/>
                  </a:cubicBezTo>
                  <a:cubicBezTo>
                    <a:pt x="744" y="2437"/>
                    <a:pt x="843" y="2476"/>
                    <a:pt x="938" y="2476"/>
                  </a:cubicBezTo>
                  <a:cubicBezTo>
                    <a:pt x="994" y="2476"/>
                    <a:pt x="1049" y="2462"/>
                    <a:pt x="1096" y="2431"/>
                  </a:cubicBezTo>
                  <a:cubicBezTo>
                    <a:pt x="1167" y="2373"/>
                    <a:pt x="1194" y="2319"/>
                    <a:pt x="1238" y="2235"/>
                  </a:cubicBezTo>
                  <a:cubicBezTo>
                    <a:pt x="1292" y="2094"/>
                    <a:pt x="1322" y="1925"/>
                    <a:pt x="1322" y="1756"/>
                  </a:cubicBezTo>
                  <a:cubicBezTo>
                    <a:pt x="1335" y="1419"/>
                    <a:pt x="1292" y="1069"/>
                    <a:pt x="1167" y="745"/>
                  </a:cubicBezTo>
                  <a:cubicBezTo>
                    <a:pt x="1096" y="519"/>
                    <a:pt x="985" y="310"/>
                    <a:pt x="786" y="155"/>
                  </a:cubicBezTo>
                  <a:cubicBezTo>
                    <a:pt x="682" y="79"/>
                    <a:pt x="503" y="1"/>
                    <a:pt x="347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256572" y="1756877"/>
              <a:ext cx="351446" cy="560954"/>
            </a:xfrm>
            <a:custGeom>
              <a:avLst/>
              <a:gdLst/>
              <a:ahLst/>
              <a:cxnLst/>
              <a:rect l="l" t="t" r="r" b="b"/>
              <a:pathLst>
                <a:path w="1758" h="2806" extrusionOk="0">
                  <a:moveTo>
                    <a:pt x="1081" y="1"/>
                  </a:moveTo>
                  <a:cubicBezTo>
                    <a:pt x="1072" y="1"/>
                    <a:pt x="1064" y="2"/>
                    <a:pt x="1056" y="5"/>
                  </a:cubicBezTo>
                  <a:cubicBezTo>
                    <a:pt x="773" y="45"/>
                    <a:pt x="493" y="116"/>
                    <a:pt x="227" y="187"/>
                  </a:cubicBezTo>
                  <a:cubicBezTo>
                    <a:pt x="1" y="241"/>
                    <a:pt x="112" y="382"/>
                    <a:pt x="156" y="524"/>
                  </a:cubicBezTo>
                  <a:cubicBezTo>
                    <a:pt x="213" y="719"/>
                    <a:pt x="267" y="901"/>
                    <a:pt x="324" y="1083"/>
                  </a:cubicBezTo>
                  <a:cubicBezTo>
                    <a:pt x="324" y="1114"/>
                    <a:pt x="338" y="1141"/>
                    <a:pt x="365" y="1154"/>
                  </a:cubicBezTo>
                  <a:cubicBezTo>
                    <a:pt x="382" y="1168"/>
                    <a:pt x="395" y="1168"/>
                    <a:pt x="409" y="1168"/>
                  </a:cubicBezTo>
                  <a:cubicBezTo>
                    <a:pt x="451" y="1176"/>
                    <a:pt x="493" y="1180"/>
                    <a:pt x="535" y="1180"/>
                  </a:cubicBezTo>
                  <a:cubicBezTo>
                    <a:pt x="577" y="1180"/>
                    <a:pt x="619" y="1176"/>
                    <a:pt x="662" y="1168"/>
                  </a:cubicBezTo>
                  <a:cubicBezTo>
                    <a:pt x="727" y="1168"/>
                    <a:pt x="792" y="1156"/>
                    <a:pt x="857" y="1156"/>
                  </a:cubicBezTo>
                  <a:cubicBezTo>
                    <a:pt x="890" y="1156"/>
                    <a:pt x="922" y="1159"/>
                    <a:pt x="955" y="1168"/>
                  </a:cubicBezTo>
                  <a:cubicBezTo>
                    <a:pt x="1140" y="1212"/>
                    <a:pt x="1265" y="1437"/>
                    <a:pt x="1238" y="1633"/>
                  </a:cubicBezTo>
                  <a:cubicBezTo>
                    <a:pt x="1194" y="1828"/>
                    <a:pt x="1012" y="1984"/>
                    <a:pt x="830" y="2027"/>
                  </a:cubicBezTo>
                  <a:cubicBezTo>
                    <a:pt x="746" y="2054"/>
                    <a:pt x="662" y="2054"/>
                    <a:pt x="604" y="2112"/>
                  </a:cubicBezTo>
                  <a:cubicBezTo>
                    <a:pt x="550" y="2179"/>
                    <a:pt x="550" y="2280"/>
                    <a:pt x="564" y="2365"/>
                  </a:cubicBezTo>
                  <a:cubicBezTo>
                    <a:pt x="577" y="2432"/>
                    <a:pt x="591" y="2516"/>
                    <a:pt x="604" y="2587"/>
                  </a:cubicBezTo>
                  <a:cubicBezTo>
                    <a:pt x="618" y="2631"/>
                    <a:pt x="618" y="2671"/>
                    <a:pt x="648" y="2715"/>
                  </a:cubicBezTo>
                  <a:cubicBezTo>
                    <a:pt x="675" y="2756"/>
                    <a:pt x="732" y="2786"/>
                    <a:pt x="786" y="2799"/>
                  </a:cubicBezTo>
                  <a:cubicBezTo>
                    <a:pt x="813" y="2803"/>
                    <a:pt x="841" y="2805"/>
                    <a:pt x="868" y="2805"/>
                  </a:cubicBezTo>
                  <a:cubicBezTo>
                    <a:pt x="1028" y="2805"/>
                    <a:pt x="1190" y="2741"/>
                    <a:pt x="1322" y="2658"/>
                  </a:cubicBezTo>
                  <a:cubicBezTo>
                    <a:pt x="1420" y="2601"/>
                    <a:pt x="1518" y="2516"/>
                    <a:pt x="1589" y="2418"/>
                  </a:cubicBezTo>
                  <a:cubicBezTo>
                    <a:pt x="1730" y="2223"/>
                    <a:pt x="1757" y="1957"/>
                    <a:pt x="1713" y="1704"/>
                  </a:cubicBezTo>
                  <a:cubicBezTo>
                    <a:pt x="1660" y="1421"/>
                    <a:pt x="1518" y="1154"/>
                    <a:pt x="1265" y="999"/>
                  </a:cubicBezTo>
                  <a:cubicBezTo>
                    <a:pt x="1140" y="927"/>
                    <a:pt x="1001" y="886"/>
                    <a:pt x="856" y="886"/>
                  </a:cubicBezTo>
                  <a:cubicBezTo>
                    <a:pt x="805" y="886"/>
                    <a:pt x="754" y="891"/>
                    <a:pt x="702" y="901"/>
                  </a:cubicBezTo>
                  <a:cubicBezTo>
                    <a:pt x="684" y="901"/>
                    <a:pt x="660" y="907"/>
                    <a:pt x="633" y="907"/>
                  </a:cubicBezTo>
                  <a:cubicBezTo>
                    <a:pt x="620" y="907"/>
                    <a:pt x="605" y="906"/>
                    <a:pt x="591" y="901"/>
                  </a:cubicBezTo>
                  <a:cubicBezTo>
                    <a:pt x="577" y="888"/>
                    <a:pt x="564" y="874"/>
                    <a:pt x="550" y="861"/>
                  </a:cubicBezTo>
                  <a:cubicBezTo>
                    <a:pt x="493" y="790"/>
                    <a:pt x="493" y="706"/>
                    <a:pt x="480" y="622"/>
                  </a:cubicBezTo>
                  <a:cubicBezTo>
                    <a:pt x="480" y="578"/>
                    <a:pt x="480" y="537"/>
                    <a:pt x="507" y="510"/>
                  </a:cubicBezTo>
                  <a:cubicBezTo>
                    <a:pt x="520" y="466"/>
                    <a:pt x="577" y="453"/>
                    <a:pt x="618" y="426"/>
                  </a:cubicBezTo>
                  <a:cubicBezTo>
                    <a:pt x="746" y="396"/>
                    <a:pt x="871" y="369"/>
                    <a:pt x="999" y="342"/>
                  </a:cubicBezTo>
                  <a:cubicBezTo>
                    <a:pt x="1070" y="342"/>
                    <a:pt x="1123" y="325"/>
                    <a:pt x="1181" y="284"/>
                  </a:cubicBezTo>
                  <a:cubicBezTo>
                    <a:pt x="1194" y="284"/>
                    <a:pt x="1194" y="271"/>
                    <a:pt x="1208" y="257"/>
                  </a:cubicBezTo>
                  <a:cubicBezTo>
                    <a:pt x="1252" y="187"/>
                    <a:pt x="1208" y="129"/>
                    <a:pt x="1181" y="72"/>
                  </a:cubicBezTo>
                  <a:cubicBezTo>
                    <a:pt x="1169" y="38"/>
                    <a:pt x="1126" y="1"/>
                    <a:pt x="108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2942072" y="1847238"/>
              <a:ext cx="145736" cy="53577"/>
            </a:xfrm>
            <a:custGeom>
              <a:avLst/>
              <a:gdLst/>
              <a:ahLst/>
              <a:cxnLst/>
              <a:rect l="l" t="t" r="r" b="b"/>
              <a:pathLst>
                <a:path w="729" h="268" extrusionOk="0">
                  <a:moveTo>
                    <a:pt x="41" y="1"/>
                  </a:moveTo>
                  <a:lnTo>
                    <a:pt x="1" y="267"/>
                  </a:lnTo>
                  <a:cubicBezTo>
                    <a:pt x="98" y="254"/>
                    <a:pt x="223" y="227"/>
                    <a:pt x="392" y="156"/>
                  </a:cubicBezTo>
                  <a:cubicBezTo>
                    <a:pt x="729" y="14"/>
                    <a:pt x="98" y="1"/>
                    <a:pt x="54" y="1"/>
                  </a:cubicBezTo>
                  <a:close/>
                </a:path>
              </a:pathLst>
            </a:custGeom>
            <a:solidFill>
              <a:srgbClr val="EAA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594062" y="2100127"/>
              <a:ext cx="64972" cy="11595"/>
            </a:xfrm>
            <a:custGeom>
              <a:avLst/>
              <a:gdLst/>
              <a:ahLst/>
              <a:cxnLst/>
              <a:rect l="l" t="t" r="r" b="b"/>
              <a:pathLst>
                <a:path w="325" h="58" extrusionOk="0">
                  <a:moveTo>
                    <a:pt x="223" y="0"/>
                  </a:moveTo>
                  <a:cubicBezTo>
                    <a:pt x="156" y="0"/>
                    <a:pt x="85" y="14"/>
                    <a:pt x="1" y="14"/>
                  </a:cubicBezTo>
                  <a:lnTo>
                    <a:pt x="14" y="58"/>
                  </a:lnTo>
                  <a:cubicBezTo>
                    <a:pt x="85" y="41"/>
                    <a:pt x="156" y="41"/>
                    <a:pt x="223" y="27"/>
                  </a:cubicBezTo>
                  <a:lnTo>
                    <a:pt x="324" y="2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1619052" y="2045751"/>
              <a:ext cx="59574" cy="9396"/>
            </a:xfrm>
            <a:custGeom>
              <a:avLst/>
              <a:gdLst/>
              <a:ahLst/>
              <a:cxnLst/>
              <a:rect l="l" t="t" r="r" b="b"/>
              <a:pathLst>
                <a:path w="298" h="47" extrusionOk="0">
                  <a:moveTo>
                    <a:pt x="87" y="0"/>
                  </a:moveTo>
                  <a:cubicBezTo>
                    <a:pt x="58" y="0"/>
                    <a:pt x="29" y="2"/>
                    <a:pt x="0" y="6"/>
                  </a:cubicBezTo>
                  <a:lnTo>
                    <a:pt x="0" y="33"/>
                  </a:lnTo>
                  <a:cubicBezTo>
                    <a:pt x="98" y="33"/>
                    <a:pt x="199" y="33"/>
                    <a:pt x="297" y="46"/>
                  </a:cubicBezTo>
                  <a:lnTo>
                    <a:pt x="297" y="19"/>
                  </a:lnTo>
                  <a:cubicBezTo>
                    <a:pt x="228" y="10"/>
                    <a:pt x="157" y="0"/>
                    <a:pt x="87" y="0"/>
                  </a:cubicBez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1298992" y="1894617"/>
              <a:ext cx="466596" cy="766465"/>
            </a:xfrm>
            <a:custGeom>
              <a:avLst/>
              <a:gdLst/>
              <a:ahLst/>
              <a:cxnLst/>
              <a:rect l="l" t="t" r="r" b="b"/>
              <a:pathLst>
                <a:path w="2334" h="3834" extrusionOk="0">
                  <a:moveTo>
                    <a:pt x="1340" y="1"/>
                  </a:moveTo>
                  <a:cubicBezTo>
                    <a:pt x="1334" y="1"/>
                    <a:pt x="1327" y="1"/>
                    <a:pt x="1322" y="3"/>
                  </a:cubicBezTo>
                  <a:cubicBezTo>
                    <a:pt x="1295" y="3"/>
                    <a:pt x="1264" y="17"/>
                    <a:pt x="1237" y="30"/>
                  </a:cubicBezTo>
                  <a:cubicBezTo>
                    <a:pt x="1194" y="44"/>
                    <a:pt x="1153" y="74"/>
                    <a:pt x="1126" y="88"/>
                  </a:cubicBezTo>
                  <a:cubicBezTo>
                    <a:pt x="927" y="185"/>
                    <a:pt x="745" y="297"/>
                    <a:pt x="590" y="452"/>
                  </a:cubicBezTo>
                  <a:cubicBezTo>
                    <a:pt x="590" y="465"/>
                    <a:pt x="577" y="496"/>
                    <a:pt x="577" y="523"/>
                  </a:cubicBezTo>
                  <a:cubicBezTo>
                    <a:pt x="577" y="549"/>
                    <a:pt x="590" y="580"/>
                    <a:pt x="577" y="607"/>
                  </a:cubicBezTo>
                  <a:cubicBezTo>
                    <a:pt x="563" y="647"/>
                    <a:pt x="506" y="678"/>
                    <a:pt x="465" y="678"/>
                  </a:cubicBezTo>
                  <a:cubicBezTo>
                    <a:pt x="435" y="678"/>
                    <a:pt x="421" y="678"/>
                    <a:pt x="394" y="664"/>
                  </a:cubicBezTo>
                  <a:cubicBezTo>
                    <a:pt x="351" y="732"/>
                    <a:pt x="324" y="789"/>
                    <a:pt x="283" y="846"/>
                  </a:cubicBezTo>
                  <a:lnTo>
                    <a:pt x="283" y="860"/>
                  </a:lnTo>
                  <a:cubicBezTo>
                    <a:pt x="283" y="887"/>
                    <a:pt x="266" y="900"/>
                    <a:pt x="266" y="930"/>
                  </a:cubicBezTo>
                  <a:cubicBezTo>
                    <a:pt x="283" y="957"/>
                    <a:pt x="297" y="984"/>
                    <a:pt x="310" y="1001"/>
                  </a:cubicBezTo>
                  <a:cubicBezTo>
                    <a:pt x="337" y="1028"/>
                    <a:pt x="381" y="1069"/>
                    <a:pt x="381" y="1113"/>
                  </a:cubicBezTo>
                  <a:cubicBezTo>
                    <a:pt x="381" y="1153"/>
                    <a:pt x="351" y="1183"/>
                    <a:pt x="310" y="1183"/>
                  </a:cubicBezTo>
                  <a:cubicBezTo>
                    <a:pt x="302" y="1186"/>
                    <a:pt x="294" y="1187"/>
                    <a:pt x="287" y="1187"/>
                  </a:cubicBezTo>
                  <a:cubicBezTo>
                    <a:pt x="256" y="1187"/>
                    <a:pt x="232" y="1167"/>
                    <a:pt x="199" y="1153"/>
                  </a:cubicBezTo>
                  <a:cubicBezTo>
                    <a:pt x="182" y="1139"/>
                    <a:pt x="169" y="1139"/>
                    <a:pt x="155" y="1139"/>
                  </a:cubicBezTo>
                  <a:cubicBezTo>
                    <a:pt x="226" y="1237"/>
                    <a:pt x="128" y="1308"/>
                    <a:pt x="98" y="1406"/>
                  </a:cubicBezTo>
                  <a:cubicBezTo>
                    <a:pt x="71" y="1507"/>
                    <a:pt x="212" y="1574"/>
                    <a:pt x="182" y="1689"/>
                  </a:cubicBezTo>
                  <a:cubicBezTo>
                    <a:pt x="169" y="1729"/>
                    <a:pt x="128" y="1773"/>
                    <a:pt x="84" y="1773"/>
                  </a:cubicBezTo>
                  <a:cubicBezTo>
                    <a:pt x="57" y="1773"/>
                    <a:pt x="30" y="1760"/>
                    <a:pt x="14" y="1743"/>
                  </a:cubicBezTo>
                  <a:cubicBezTo>
                    <a:pt x="14" y="1773"/>
                    <a:pt x="0" y="1800"/>
                    <a:pt x="0" y="1827"/>
                  </a:cubicBezTo>
                  <a:lnTo>
                    <a:pt x="0" y="1928"/>
                  </a:lnTo>
                  <a:cubicBezTo>
                    <a:pt x="30" y="1942"/>
                    <a:pt x="57" y="1955"/>
                    <a:pt x="84" y="1969"/>
                  </a:cubicBezTo>
                  <a:cubicBezTo>
                    <a:pt x="115" y="1982"/>
                    <a:pt x="142" y="1996"/>
                    <a:pt x="155" y="2026"/>
                  </a:cubicBezTo>
                  <a:cubicBezTo>
                    <a:pt x="182" y="2053"/>
                    <a:pt x="182" y="2080"/>
                    <a:pt x="169" y="2110"/>
                  </a:cubicBezTo>
                  <a:cubicBezTo>
                    <a:pt x="155" y="2151"/>
                    <a:pt x="98" y="2164"/>
                    <a:pt x="57" y="2164"/>
                  </a:cubicBezTo>
                  <a:lnTo>
                    <a:pt x="0" y="2164"/>
                  </a:lnTo>
                  <a:cubicBezTo>
                    <a:pt x="30" y="2434"/>
                    <a:pt x="115" y="2700"/>
                    <a:pt x="239" y="2940"/>
                  </a:cubicBezTo>
                  <a:cubicBezTo>
                    <a:pt x="421" y="3277"/>
                    <a:pt x="705" y="3557"/>
                    <a:pt x="1011" y="3766"/>
                  </a:cubicBezTo>
                  <a:cubicBezTo>
                    <a:pt x="1055" y="3796"/>
                    <a:pt x="1096" y="3823"/>
                    <a:pt x="1153" y="3823"/>
                  </a:cubicBezTo>
                  <a:cubicBezTo>
                    <a:pt x="1160" y="3830"/>
                    <a:pt x="1170" y="3833"/>
                    <a:pt x="1180" y="3833"/>
                  </a:cubicBezTo>
                  <a:cubicBezTo>
                    <a:pt x="1191" y="3833"/>
                    <a:pt x="1202" y="3830"/>
                    <a:pt x="1210" y="3823"/>
                  </a:cubicBezTo>
                  <a:cubicBezTo>
                    <a:pt x="1251" y="3823"/>
                    <a:pt x="1278" y="3796"/>
                    <a:pt x="1308" y="3783"/>
                  </a:cubicBezTo>
                  <a:cubicBezTo>
                    <a:pt x="1645" y="3543"/>
                    <a:pt x="1885" y="3176"/>
                    <a:pt x="2053" y="2798"/>
                  </a:cubicBezTo>
                  <a:cubicBezTo>
                    <a:pt x="2138" y="2586"/>
                    <a:pt x="2191" y="2377"/>
                    <a:pt x="2249" y="2164"/>
                  </a:cubicBezTo>
                  <a:cubicBezTo>
                    <a:pt x="2276" y="2026"/>
                    <a:pt x="2320" y="1871"/>
                    <a:pt x="2333" y="1729"/>
                  </a:cubicBezTo>
                  <a:lnTo>
                    <a:pt x="2333" y="1716"/>
                  </a:lnTo>
                  <a:cubicBezTo>
                    <a:pt x="2121" y="1716"/>
                    <a:pt x="1885" y="1773"/>
                    <a:pt x="1672" y="1844"/>
                  </a:cubicBezTo>
                  <a:cubicBezTo>
                    <a:pt x="1645" y="1844"/>
                    <a:pt x="1615" y="1858"/>
                    <a:pt x="1588" y="1871"/>
                  </a:cubicBezTo>
                  <a:cubicBezTo>
                    <a:pt x="1548" y="1885"/>
                    <a:pt x="1504" y="1885"/>
                    <a:pt x="1463" y="1898"/>
                  </a:cubicBezTo>
                  <a:cubicBezTo>
                    <a:pt x="1433" y="1928"/>
                    <a:pt x="1392" y="1942"/>
                    <a:pt x="1349" y="1955"/>
                  </a:cubicBezTo>
                  <a:cubicBezTo>
                    <a:pt x="1338" y="1959"/>
                    <a:pt x="1327" y="1961"/>
                    <a:pt x="1316" y="1961"/>
                  </a:cubicBezTo>
                  <a:cubicBezTo>
                    <a:pt x="1286" y="1961"/>
                    <a:pt x="1257" y="1948"/>
                    <a:pt x="1237" y="1928"/>
                  </a:cubicBezTo>
                  <a:cubicBezTo>
                    <a:pt x="1194" y="1898"/>
                    <a:pt x="1210" y="1844"/>
                    <a:pt x="1237" y="1800"/>
                  </a:cubicBezTo>
                  <a:cubicBezTo>
                    <a:pt x="1264" y="1760"/>
                    <a:pt x="1308" y="1729"/>
                    <a:pt x="1349" y="1703"/>
                  </a:cubicBezTo>
                  <a:cubicBezTo>
                    <a:pt x="1615" y="1561"/>
                    <a:pt x="1885" y="1436"/>
                    <a:pt x="2178" y="1338"/>
                  </a:cubicBezTo>
                  <a:cubicBezTo>
                    <a:pt x="2036" y="1338"/>
                    <a:pt x="1868" y="1322"/>
                    <a:pt x="1743" y="1322"/>
                  </a:cubicBezTo>
                  <a:cubicBezTo>
                    <a:pt x="1686" y="1322"/>
                    <a:pt x="1632" y="1322"/>
                    <a:pt x="1561" y="1338"/>
                  </a:cubicBezTo>
                  <a:cubicBezTo>
                    <a:pt x="1531" y="1352"/>
                    <a:pt x="1490" y="1379"/>
                    <a:pt x="1446" y="1379"/>
                  </a:cubicBezTo>
                  <a:cubicBezTo>
                    <a:pt x="1406" y="1379"/>
                    <a:pt x="1349" y="1365"/>
                    <a:pt x="1308" y="1365"/>
                  </a:cubicBezTo>
                  <a:cubicBezTo>
                    <a:pt x="1251" y="1379"/>
                    <a:pt x="1194" y="1406"/>
                    <a:pt x="1153" y="1423"/>
                  </a:cubicBezTo>
                  <a:cubicBezTo>
                    <a:pt x="1117" y="1445"/>
                    <a:pt x="1075" y="1467"/>
                    <a:pt x="1029" y="1467"/>
                  </a:cubicBezTo>
                  <a:cubicBezTo>
                    <a:pt x="1019" y="1467"/>
                    <a:pt x="1008" y="1466"/>
                    <a:pt x="998" y="1463"/>
                  </a:cubicBezTo>
                  <a:cubicBezTo>
                    <a:pt x="941" y="1450"/>
                    <a:pt x="900" y="1406"/>
                    <a:pt x="900" y="1352"/>
                  </a:cubicBezTo>
                  <a:cubicBezTo>
                    <a:pt x="914" y="1308"/>
                    <a:pt x="958" y="1281"/>
                    <a:pt x="998" y="1254"/>
                  </a:cubicBezTo>
                  <a:cubicBezTo>
                    <a:pt x="1126" y="1183"/>
                    <a:pt x="1251" y="1126"/>
                    <a:pt x="1392" y="1086"/>
                  </a:cubicBezTo>
                  <a:cubicBezTo>
                    <a:pt x="1419" y="1069"/>
                    <a:pt x="1446" y="1069"/>
                    <a:pt x="1490" y="1069"/>
                  </a:cubicBezTo>
                  <a:cubicBezTo>
                    <a:pt x="1394" y="1038"/>
                    <a:pt x="1300" y="1023"/>
                    <a:pt x="1212" y="1023"/>
                  </a:cubicBezTo>
                  <a:cubicBezTo>
                    <a:pt x="1183" y="1023"/>
                    <a:pt x="1154" y="1025"/>
                    <a:pt x="1126" y="1028"/>
                  </a:cubicBezTo>
                  <a:cubicBezTo>
                    <a:pt x="1055" y="1042"/>
                    <a:pt x="998" y="1069"/>
                    <a:pt x="941" y="1086"/>
                  </a:cubicBezTo>
                  <a:cubicBezTo>
                    <a:pt x="920" y="1092"/>
                    <a:pt x="904" y="1096"/>
                    <a:pt x="888" y="1096"/>
                  </a:cubicBezTo>
                  <a:cubicBezTo>
                    <a:pt x="872" y="1096"/>
                    <a:pt x="858" y="1092"/>
                    <a:pt x="843" y="1086"/>
                  </a:cubicBezTo>
                  <a:lnTo>
                    <a:pt x="816" y="1086"/>
                  </a:lnTo>
                  <a:cubicBezTo>
                    <a:pt x="789" y="1069"/>
                    <a:pt x="759" y="1028"/>
                    <a:pt x="772" y="984"/>
                  </a:cubicBezTo>
                  <a:cubicBezTo>
                    <a:pt x="789" y="944"/>
                    <a:pt x="829" y="930"/>
                    <a:pt x="873" y="917"/>
                  </a:cubicBezTo>
                  <a:cubicBezTo>
                    <a:pt x="900" y="917"/>
                    <a:pt x="914" y="917"/>
                    <a:pt x="927" y="900"/>
                  </a:cubicBezTo>
                  <a:cubicBezTo>
                    <a:pt x="971" y="887"/>
                    <a:pt x="1011" y="860"/>
                    <a:pt x="1055" y="846"/>
                  </a:cubicBezTo>
                  <a:cubicBezTo>
                    <a:pt x="1095" y="832"/>
                    <a:pt x="1135" y="828"/>
                    <a:pt x="1175" y="828"/>
                  </a:cubicBezTo>
                  <a:cubicBezTo>
                    <a:pt x="1219" y="828"/>
                    <a:pt x="1264" y="833"/>
                    <a:pt x="1308" y="833"/>
                  </a:cubicBezTo>
                  <a:cubicBezTo>
                    <a:pt x="1379" y="816"/>
                    <a:pt x="1446" y="802"/>
                    <a:pt x="1517" y="789"/>
                  </a:cubicBezTo>
                  <a:cubicBezTo>
                    <a:pt x="1548" y="789"/>
                    <a:pt x="1574" y="775"/>
                    <a:pt x="1601" y="775"/>
                  </a:cubicBezTo>
                  <a:cubicBezTo>
                    <a:pt x="1504" y="762"/>
                    <a:pt x="1419" y="748"/>
                    <a:pt x="1322" y="718"/>
                  </a:cubicBezTo>
                  <a:cubicBezTo>
                    <a:pt x="1224" y="691"/>
                    <a:pt x="1126" y="664"/>
                    <a:pt x="1025" y="664"/>
                  </a:cubicBezTo>
                  <a:cubicBezTo>
                    <a:pt x="998" y="664"/>
                    <a:pt x="984" y="664"/>
                    <a:pt x="958" y="647"/>
                  </a:cubicBezTo>
                  <a:lnTo>
                    <a:pt x="941" y="647"/>
                  </a:lnTo>
                  <a:cubicBezTo>
                    <a:pt x="914" y="634"/>
                    <a:pt x="900" y="620"/>
                    <a:pt x="887" y="593"/>
                  </a:cubicBezTo>
                  <a:cubicBezTo>
                    <a:pt x="887" y="549"/>
                    <a:pt x="941" y="523"/>
                    <a:pt x="984" y="509"/>
                  </a:cubicBezTo>
                  <a:cubicBezTo>
                    <a:pt x="998" y="509"/>
                    <a:pt x="998" y="496"/>
                    <a:pt x="1011" y="496"/>
                  </a:cubicBezTo>
                  <a:cubicBezTo>
                    <a:pt x="1112" y="473"/>
                    <a:pt x="1213" y="463"/>
                    <a:pt x="1316" y="463"/>
                  </a:cubicBezTo>
                  <a:cubicBezTo>
                    <a:pt x="1529" y="463"/>
                    <a:pt x="1744" y="506"/>
                    <a:pt x="1952" y="563"/>
                  </a:cubicBezTo>
                  <a:cubicBezTo>
                    <a:pt x="1969" y="563"/>
                    <a:pt x="1982" y="580"/>
                    <a:pt x="1996" y="580"/>
                  </a:cubicBezTo>
                  <a:cubicBezTo>
                    <a:pt x="1982" y="549"/>
                    <a:pt x="1969" y="523"/>
                    <a:pt x="1952" y="496"/>
                  </a:cubicBezTo>
                  <a:cubicBezTo>
                    <a:pt x="1912" y="411"/>
                    <a:pt x="1868" y="340"/>
                    <a:pt x="1814" y="270"/>
                  </a:cubicBezTo>
                  <a:cubicBezTo>
                    <a:pt x="1814" y="256"/>
                    <a:pt x="1800" y="256"/>
                    <a:pt x="1800" y="243"/>
                  </a:cubicBezTo>
                  <a:cubicBezTo>
                    <a:pt x="1716" y="142"/>
                    <a:pt x="1601" y="74"/>
                    <a:pt x="1463" y="30"/>
                  </a:cubicBezTo>
                  <a:cubicBezTo>
                    <a:pt x="1426" y="30"/>
                    <a:pt x="1378" y="1"/>
                    <a:pt x="134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39730" y="1894617"/>
              <a:ext cx="325857" cy="766465"/>
            </a:xfrm>
            <a:custGeom>
              <a:avLst/>
              <a:gdLst/>
              <a:ahLst/>
              <a:cxnLst/>
              <a:rect l="l" t="t" r="r" b="b"/>
              <a:pathLst>
                <a:path w="1630" h="3834" extrusionOk="0">
                  <a:moveTo>
                    <a:pt x="636" y="1"/>
                  </a:moveTo>
                  <a:cubicBezTo>
                    <a:pt x="630" y="1"/>
                    <a:pt x="623" y="1"/>
                    <a:pt x="618" y="3"/>
                  </a:cubicBezTo>
                  <a:cubicBezTo>
                    <a:pt x="591" y="3"/>
                    <a:pt x="560" y="17"/>
                    <a:pt x="533" y="30"/>
                  </a:cubicBezTo>
                  <a:cubicBezTo>
                    <a:pt x="490" y="88"/>
                    <a:pt x="405" y="243"/>
                    <a:pt x="307" y="479"/>
                  </a:cubicBezTo>
                  <a:lnTo>
                    <a:pt x="307" y="496"/>
                  </a:lnTo>
                  <a:cubicBezTo>
                    <a:pt x="280" y="593"/>
                    <a:pt x="196" y="816"/>
                    <a:pt x="183" y="900"/>
                  </a:cubicBezTo>
                  <a:cubicBezTo>
                    <a:pt x="183" y="900"/>
                    <a:pt x="183" y="917"/>
                    <a:pt x="169" y="917"/>
                  </a:cubicBezTo>
                  <a:lnTo>
                    <a:pt x="183" y="917"/>
                  </a:lnTo>
                  <a:cubicBezTo>
                    <a:pt x="55" y="1574"/>
                    <a:pt x="1" y="2700"/>
                    <a:pt x="449" y="3823"/>
                  </a:cubicBezTo>
                  <a:cubicBezTo>
                    <a:pt x="456" y="3830"/>
                    <a:pt x="466" y="3833"/>
                    <a:pt x="476" y="3833"/>
                  </a:cubicBezTo>
                  <a:cubicBezTo>
                    <a:pt x="487" y="3833"/>
                    <a:pt x="498" y="3830"/>
                    <a:pt x="506" y="3823"/>
                  </a:cubicBezTo>
                  <a:cubicBezTo>
                    <a:pt x="547" y="3823"/>
                    <a:pt x="574" y="3796"/>
                    <a:pt x="604" y="3783"/>
                  </a:cubicBezTo>
                  <a:cubicBezTo>
                    <a:pt x="941" y="3543"/>
                    <a:pt x="1181" y="3176"/>
                    <a:pt x="1349" y="2798"/>
                  </a:cubicBezTo>
                  <a:cubicBezTo>
                    <a:pt x="1434" y="2586"/>
                    <a:pt x="1487" y="2377"/>
                    <a:pt x="1545" y="2164"/>
                  </a:cubicBezTo>
                  <a:cubicBezTo>
                    <a:pt x="1572" y="2026"/>
                    <a:pt x="1616" y="1871"/>
                    <a:pt x="1629" y="1729"/>
                  </a:cubicBezTo>
                  <a:lnTo>
                    <a:pt x="1629" y="1716"/>
                  </a:lnTo>
                  <a:cubicBezTo>
                    <a:pt x="1602" y="1268"/>
                    <a:pt x="1278" y="580"/>
                    <a:pt x="1292" y="580"/>
                  </a:cubicBezTo>
                  <a:cubicBezTo>
                    <a:pt x="1278" y="549"/>
                    <a:pt x="1265" y="523"/>
                    <a:pt x="1248" y="496"/>
                  </a:cubicBezTo>
                  <a:cubicBezTo>
                    <a:pt x="1208" y="411"/>
                    <a:pt x="1164" y="340"/>
                    <a:pt x="1110" y="270"/>
                  </a:cubicBezTo>
                  <a:cubicBezTo>
                    <a:pt x="1110" y="256"/>
                    <a:pt x="1096" y="256"/>
                    <a:pt x="1096" y="243"/>
                  </a:cubicBezTo>
                  <a:cubicBezTo>
                    <a:pt x="1012" y="142"/>
                    <a:pt x="897" y="74"/>
                    <a:pt x="759" y="30"/>
                  </a:cubicBezTo>
                  <a:cubicBezTo>
                    <a:pt x="722" y="30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385754" y="2442377"/>
              <a:ext cx="244893" cy="73768"/>
            </a:xfrm>
            <a:custGeom>
              <a:avLst/>
              <a:gdLst/>
              <a:ahLst/>
              <a:cxnLst/>
              <a:rect l="l" t="t" r="r" b="b"/>
              <a:pathLst>
                <a:path w="1225" h="369" extrusionOk="0">
                  <a:moveTo>
                    <a:pt x="1211" y="1"/>
                  </a:moveTo>
                  <a:cubicBezTo>
                    <a:pt x="850" y="83"/>
                    <a:pt x="575" y="105"/>
                    <a:pt x="379" y="105"/>
                  </a:cubicBezTo>
                  <a:cubicBezTo>
                    <a:pt x="139" y="105"/>
                    <a:pt x="18" y="72"/>
                    <a:pt x="1" y="72"/>
                  </a:cubicBezTo>
                  <a:lnTo>
                    <a:pt x="18" y="298"/>
                  </a:lnTo>
                  <a:cubicBezTo>
                    <a:pt x="175" y="350"/>
                    <a:pt x="341" y="369"/>
                    <a:pt x="498" y="369"/>
                  </a:cubicBezTo>
                  <a:cubicBezTo>
                    <a:pt x="889" y="369"/>
                    <a:pt x="1225" y="254"/>
                    <a:pt x="1225" y="254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689221" y="1990175"/>
              <a:ext cx="256288" cy="79165"/>
            </a:xfrm>
            <a:custGeom>
              <a:avLst/>
              <a:gdLst/>
              <a:ahLst/>
              <a:cxnLst/>
              <a:rect l="l" t="t" r="r" b="b"/>
              <a:pathLst>
                <a:path w="1282" h="396" extrusionOk="0">
                  <a:moveTo>
                    <a:pt x="270" y="1"/>
                  </a:moveTo>
                  <a:cubicBezTo>
                    <a:pt x="199" y="1"/>
                    <a:pt x="115" y="18"/>
                    <a:pt x="44" y="18"/>
                  </a:cubicBezTo>
                  <a:lnTo>
                    <a:pt x="0" y="18"/>
                  </a:lnTo>
                  <a:cubicBezTo>
                    <a:pt x="17" y="45"/>
                    <a:pt x="30" y="71"/>
                    <a:pt x="44" y="102"/>
                  </a:cubicBezTo>
                  <a:cubicBezTo>
                    <a:pt x="84" y="115"/>
                    <a:pt x="142" y="129"/>
                    <a:pt x="199" y="142"/>
                  </a:cubicBezTo>
                  <a:cubicBezTo>
                    <a:pt x="270" y="156"/>
                    <a:pt x="337" y="156"/>
                    <a:pt x="408" y="169"/>
                  </a:cubicBezTo>
                  <a:cubicBezTo>
                    <a:pt x="705" y="227"/>
                    <a:pt x="958" y="368"/>
                    <a:pt x="1251" y="395"/>
                  </a:cubicBezTo>
                  <a:lnTo>
                    <a:pt x="1281" y="395"/>
                  </a:lnTo>
                  <a:cubicBezTo>
                    <a:pt x="1096" y="254"/>
                    <a:pt x="860" y="240"/>
                    <a:pt x="634" y="142"/>
                  </a:cubicBezTo>
                  <a:cubicBezTo>
                    <a:pt x="523" y="102"/>
                    <a:pt x="395" y="18"/>
                    <a:pt x="270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394550" y="2008967"/>
              <a:ext cx="244293" cy="91360"/>
            </a:xfrm>
            <a:custGeom>
              <a:avLst/>
              <a:gdLst/>
              <a:ahLst/>
              <a:cxnLst/>
              <a:rect l="l" t="t" r="r" b="b"/>
              <a:pathLst>
                <a:path w="1222" h="457" extrusionOk="0">
                  <a:moveTo>
                    <a:pt x="220" y="0"/>
                  </a:moveTo>
                  <a:cubicBezTo>
                    <a:pt x="102" y="0"/>
                    <a:pt x="28" y="8"/>
                    <a:pt x="28" y="8"/>
                  </a:cubicBezTo>
                  <a:lnTo>
                    <a:pt x="1" y="261"/>
                  </a:lnTo>
                  <a:cubicBezTo>
                    <a:pt x="817" y="261"/>
                    <a:pt x="1154" y="456"/>
                    <a:pt x="1181" y="456"/>
                  </a:cubicBezTo>
                  <a:lnTo>
                    <a:pt x="1221" y="230"/>
                  </a:lnTo>
                  <a:cubicBezTo>
                    <a:pt x="892" y="33"/>
                    <a:pt x="464" y="0"/>
                    <a:pt x="2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1450525" y="1986577"/>
              <a:ext cx="615531" cy="300069"/>
            </a:xfrm>
            <a:custGeom>
              <a:avLst/>
              <a:gdLst/>
              <a:ahLst/>
              <a:cxnLst/>
              <a:rect l="l" t="t" r="r" b="b"/>
              <a:pathLst>
                <a:path w="3079" h="1501" extrusionOk="0">
                  <a:moveTo>
                    <a:pt x="1586" y="1268"/>
                  </a:moveTo>
                  <a:cubicBezTo>
                    <a:pt x="1582" y="1269"/>
                    <a:pt x="1579" y="1269"/>
                    <a:pt x="1575" y="1269"/>
                  </a:cubicBezTo>
                  <a:cubicBezTo>
                    <a:pt x="1575" y="1269"/>
                    <a:pt x="1582" y="1273"/>
                    <a:pt x="1585" y="1273"/>
                  </a:cubicBezTo>
                  <a:cubicBezTo>
                    <a:pt x="1587" y="1273"/>
                    <a:pt x="1588" y="1272"/>
                    <a:pt x="1586" y="1268"/>
                  </a:cubicBezTo>
                  <a:close/>
                  <a:moveTo>
                    <a:pt x="562" y="1"/>
                  </a:moveTo>
                  <a:cubicBezTo>
                    <a:pt x="448" y="1"/>
                    <a:pt x="335" y="15"/>
                    <a:pt x="226" y="49"/>
                  </a:cubicBezTo>
                  <a:cubicBezTo>
                    <a:pt x="183" y="63"/>
                    <a:pt x="129" y="89"/>
                    <a:pt x="129" y="133"/>
                  </a:cubicBezTo>
                  <a:cubicBezTo>
                    <a:pt x="142" y="160"/>
                    <a:pt x="156" y="174"/>
                    <a:pt x="183" y="187"/>
                  </a:cubicBezTo>
                  <a:cubicBezTo>
                    <a:pt x="213" y="204"/>
                    <a:pt x="240" y="204"/>
                    <a:pt x="267" y="204"/>
                  </a:cubicBezTo>
                  <a:cubicBezTo>
                    <a:pt x="368" y="204"/>
                    <a:pt x="466" y="231"/>
                    <a:pt x="564" y="258"/>
                  </a:cubicBezTo>
                  <a:cubicBezTo>
                    <a:pt x="661" y="288"/>
                    <a:pt x="746" y="302"/>
                    <a:pt x="843" y="315"/>
                  </a:cubicBezTo>
                  <a:cubicBezTo>
                    <a:pt x="816" y="315"/>
                    <a:pt x="790" y="329"/>
                    <a:pt x="759" y="329"/>
                  </a:cubicBezTo>
                  <a:cubicBezTo>
                    <a:pt x="688" y="342"/>
                    <a:pt x="621" y="356"/>
                    <a:pt x="550" y="373"/>
                  </a:cubicBezTo>
                  <a:cubicBezTo>
                    <a:pt x="506" y="373"/>
                    <a:pt x="461" y="368"/>
                    <a:pt x="417" y="368"/>
                  </a:cubicBezTo>
                  <a:cubicBezTo>
                    <a:pt x="377" y="368"/>
                    <a:pt x="337" y="372"/>
                    <a:pt x="297" y="386"/>
                  </a:cubicBezTo>
                  <a:cubicBezTo>
                    <a:pt x="253" y="400"/>
                    <a:pt x="213" y="427"/>
                    <a:pt x="169" y="440"/>
                  </a:cubicBezTo>
                  <a:cubicBezTo>
                    <a:pt x="115" y="470"/>
                    <a:pt x="31" y="470"/>
                    <a:pt x="14" y="524"/>
                  </a:cubicBezTo>
                  <a:cubicBezTo>
                    <a:pt x="1" y="568"/>
                    <a:pt x="31" y="609"/>
                    <a:pt x="58" y="626"/>
                  </a:cubicBezTo>
                  <a:cubicBezTo>
                    <a:pt x="78" y="632"/>
                    <a:pt x="99" y="636"/>
                    <a:pt x="120" y="636"/>
                  </a:cubicBezTo>
                  <a:cubicBezTo>
                    <a:pt x="141" y="636"/>
                    <a:pt x="162" y="632"/>
                    <a:pt x="183" y="626"/>
                  </a:cubicBezTo>
                  <a:cubicBezTo>
                    <a:pt x="240" y="609"/>
                    <a:pt x="297" y="582"/>
                    <a:pt x="368" y="568"/>
                  </a:cubicBezTo>
                  <a:cubicBezTo>
                    <a:pt x="396" y="565"/>
                    <a:pt x="425" y="563"/>
                    <a:pt x="454" y="563"/>
                  </a:cubicBezTo>
                  <a:cubicBezTo>
                    <a:pt x="542" y="563"/>
                    <a:pt x="636" y="578"/>
                    <a:pt x="732" y="609"/>
                  </a:cubicBezTo>
                  <a:cubicBezTo>
                    <a:pt x="688" y="609"/>
                    <a:pt x="661" y="609"/>
                    <a:pt x="634" y="626"/>
                  </a:cubicBezTo>
                  <a:cubicBezTo>
                    <a:pt x="493" y="666"/>
                    <a:pt x="368" y="723"/>
                    <a:pt x="240" y="794"/>
                  </a:cubicBezTo>
                  <a:cubicBezTo>
                    <a:pt x="200" y="821"/>
                    <a:pt x="156" y="848"/>
                    <a:pt x="142" y="892"/>
                  </a:cubicBezTo>
                  <a:cubicBezTo>
                    <a:pt x="142" y="946"/>
                    <a:pt x="183" y="990"/>
                    <a:pt x="240" y="1003"/>
                  </a:cubicBezTo>
                  <a:cubicBezTo>
                    <a:pt x="250" y="1006"/>
                    <a:pt x="261" y="1007"/>
                    <a:pt x="271" y="1007"/>
                  </a:cubicBezTo>
                  <a:cubicBezTo>
                    <a:pt x="317" y="1007"/>
                    <a:pt x="359" y="985"/>
                    <a:pt x="395" y="963"/>
                  </a:cubicBezTo>
                  <a:cubicBezTo>
                    <a:pt x="436" y="946"/>
                    <a:pt x="493" y="919"/>
                    <a:pt x="550" y="905"/>
                  </a:cubicBezTo>
                  <a:cubicBezTo>
                    <a:pt x="591" y="905"/>
                    <a:pt x="648" y="919"/>
                    <a:pt x="688" y="919"/>
                  </a:cubicBezTo>
                  <a:cubicBezTo>
                    <a:pt x="732" y="919"/>
                    <a:pt x="773" y="892"/>
                    <a:pt x="803" y="878"/>
                  </a:cubicBezTo>
                  <a:cubicBezTo>
                    <a:pt x="874" y="862"/>
                    <a:pt x="928" y="862"/>
                    <a:pt x="985" y="862"/>
                  </a:cubicBezTo>
                  <a:cubicBezTo>
                    <a:pt x="1110" y="862"/>
                    <a:pt x="1278" y="878"/>
                    <a:pt x="1420" y="878"/>
                  </a:cubicBezTo>
                  <a:cubicBezTo>
                    <a:pt x="1127" y="976"/>
                    <a:pt x="857" y="1101"/>
                    <a:pt x="591" y="1243"/>
                  </a:cubicBezTo>
                  <a:cubicBezTo>
                    <a:pt x="550" y="1269"/>
                    <a:pt x="506" y="1300"/>
                    <a:pt x="479" y="1340"/>
                  </a:cubicBezTo>
                  <a:cubicBezTo>
                    <a:pt x="452" y="1384"/>
                    <a:pt x="436" y="1438"/>
                    <a:pt x="479" y="1468"/>
                  </a:cubicBezTo>
                  <a:cubicBezTo>
                    <a:pt x="499" y="1488"/>
                    <a:pt x="528" y="1501"/>
                    <a:pt x="558" y="1501"/>
                  </a:cubicBezTo>
                  <a:cubicBezTo>
                    <a:pt x="569" y="1501"/>
                    <a:pt x="580" y="1499"/>
                    <a:pt x="591" y="1495"/>
                  </a:cubicBezTo>
                  <a:cubicBezTo>
                    <a:pt x="634" y="1482"/>
                    <a:pt x="675" y="1468"/>
                    <a:pt x="705" y="1438"/>
                  </a:cubicBezTo>
                  <a:cubicBezTo>
                    <a:pt x="746" y="1425"/>
                    <a:pt x="790" y="1425"/>
                    <a:pt x="830" y="1411"/>
                  </a:cubicBezTo>
                  <a:cubicBezTo>
                    <a:pt x="857" y="1398"/>
                    <a:pt x="887" y="1384"/>
                    <a:pt x="914" y="1384"/>
                  </a:cubicBezTo>
                  <a:cubicBezTo>
                    <a:pt x="1127" y="1313"/>
                    <a:pt x="1363" y="1269"/>
                    <a:pt x="1575" y="1256"/>
                  </a:cubicBezTo>
                  <a:cubicBezTo>
                    <a:pt x="1581" y="1262"/>
                    <a:pt x="1584" y="1265"/>
                    <a:pt x="1586" y="1268"/>
                  </a:cubicBezTo>
                  <a:lnTo>
                    <a:pt x="1586" y="1268"/>
                  </a:lnTo>
                  <a:cubicBezTo>
                    <a:pt x="1631" y="1262"/>
                    <a:pt x="1680" y="1259"/>
                    <a:pt x="1729" y="1259"/>
                  </a:cubicBezTo>
                  <a:cubicBezTo>
                    <a:pt x="1782" y="1259"/>
                    <a:pt x="1835" y="1263"/>
                    <a:pt x="1885" y="1269"/>
                  </a:cubicBezTo>
                  <a:cubicBezTo>
                    <a:pt x="1983" y="1300"/>
                    <a:pt x="2081" y="1327"/>
                    <a:pt x="2179" y="1354"/>
                  </a:cubicBezTo>
                  <a:cubicBezTo>
                    <a:pt x="2206" y="1354"/>
                    <a:pt x="2222" y="1367"/>
                    <a:pt x="2249" y="1367"/>
                  </a:cubicBezTo>
                  <a:cubicBezTo>
                    <a:pt x="2291" y="1373"/>
                    <a:pt x="2334" y="1375"/>
                    <a:pt x="2379" y="1375"/>
                  </a:cubicBezTo>
                  <a:cubicBezTo>
                    <a:pt x="2468" y="1375"/>
                    <a:pt x="2563" y="1367"/>
                    <a:pt x="2657" y="1367"/>
                  </a:cubicBezTo>
                  <a:cubicBezTo>
                    <a:pt x="2728" y="1367"/>
                    <a:pt x="2812" y="1367"/>
                    <a:pt x="2897" y="1384"/>
                  </a:cubicBezTo>
                  <a:cubicBezTo>
                    <a:pt x="2853" y="1256"/>
                    <a:pt x="2812" y="1131"/>
                    <a:pt x="2796" y="1017"/>
                  </a:cubicBezTo>
                  <a:cubicBezTo>
                    <a:pt x="2782" y="963"/>
                    <a:pt x="2782" y="892"/>
                    <a:pt x="2796" y="835"/>
                  </a:cubicBezTo>
                  <a:cubicBezTo>
                    <a:pt x="2812" y="777"/>
                    <a:pt x="2853" y="723"/>
                    <a:pt x="2897" y="666"/>
                  </a:cubicBezTo>
                  <a:cubicBezTo>
                    <a:pt x="2951" y="595"/>
                    <a:pt x="3008" y="524"/>
                    <a:pt x="3079" y="457"/>
                  </a:cubicBezTo>
                  <a:cubicBezTo>
                    <a:pt x="2951" y="457"/>
                    <a:pt x="2839" y="440"/>
                    <a:pt x="2728" y="427"/>
                  </a:cubicBezTo>
                  <a:cubicBezTo>
                    <a:pt x="2644" y="427"/>
                    <a:pt x="2560" y="413"/>
                    <a:pt x="2475" y="413"/>
                  </a:cubicBezTo>
                  <a:lnTo>
                    <a:pt x="2445" y="413"/>
                  </a:lnTo>
                  <a:cubicBezTo>
                    <a:pt x="2152" y="386"/>
                    <a:pt x="1899" y="245"/>
                    <a:pt x="1602" y="187"/>
                  </a:cubicBezTo>
                  <a:cubicBezTo>
                    <a:pt x="1531" y="174"/>
                    <a:pt x="1464" y="174"/>
                    <a:pt x="1393" y="160"/>
                  </a:cubicBezTo>
                  <a:cubicBezTo>
                    <a:pt x="1336" y="147"/>
                    <a:pt x="1278" y="133"/>
                    <a:pt x="1238" y="120"/>
                  </a:cubicBezTo>
                  <a:cubicBezTo>
                    <a:pt x="1224" y="120"/>
                    <a:pt x="1211" y="103"/>
                    <a:pt x="1194" y="103"/>
                  </a:cubicBezTo>
                  <a:cubicBezTo>
                    <a:pt x="986" y="48"/>
                    <a:pt x="771" y="1"/>
                    <a:pt x="562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1355567" y="1962587"/>
              <a:ext cx="64172" cy="67570"/>
            </a:xfrm>
            <a:custGeom>
              <a:avLst/>
              <a:gdLst/>
              <a:ahLst/>
              <a:cxnLst/>
              <a:rect l="l" t="t" r="r" b="b"/>
              <a:pathLst>
                <a:path w="321" h="338" extrusionOk="0">
                  <a:moveTo>
                    <a:pt x="196" y="0"/>
                  </a:moveTo>
                  <a:cubicBezTo>
                    <a:pt x="152" y="14"/>
                    <a:pt x="98" y="41"/>
                    <a:pt x="54" y="71"/>
                  </a:cubicBezTo>
                  <a:cubicBezTo>
                    <a:pt x="41" y="85"/>
                    <a:pt x="27" y="98"/>
                    <a:pt x="14" y="125"/>
                  </a:cubicBezTo>
                  <a:cubicBezTo>
                    <a:pt x="0" y="156"/>
                    <a:pt x="0" y="183"/>
                    <a:pt x="14" y="223"/>
                  </a:cubicBezTo>
                  <a:cubicBezTo>
                    <a:pt x="27" y="267"/>
                    <a:pt x="68" y="307"/>
                    <a:pt x="111" y="324"/>
                  </a:cubicBezTo>
                  <a:cubicBezTo>
                    <a:pt x="138" y="338"/>
                    <a:pt x="152" y="338"/>
                    <a:pt x="182" y="338"/>
                  </a:cubicBezTo>
                  <a:cubicBezTo>
                    <a:pt x="223" y="338"/>
                    <a:pt x="280" y="307"/>
                    <a:pt x="294" y="267"/>
                  </a:cubicBezTo>
                  <a:cubicBezTo>
                    <a:pt x="307" y="240"/>
                    <a:pt x="294" y="209"/>
                    <a:pt x="294" y="183"/>
                  </a:cubicBezTo>
                  <a:cubicBezTo>
                    <a:pt x="294" y="156"/>
                    <a:pt x="307" y="125"/>
                    <a:pt x="307" y="112"/>
                  </a:cubicBezTo>
                  <a:cubicBezTo>
                    <a:pt x="321" y="98"/>
                    <a:pt x="321" y="71"/>
                    <a:pt x="307" y="54"/>
                  </a:cubicBezTo>
                  <a:cubicBezTo>
                    <a:pt x="280" y="27"/>
                    <a:pt x="236" y="0"/>
                    <a:pt x="196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1296193" y="2049549"/>
              <a:ext cx="79165" cy="82364"/>
            </a:xfrm>
            <a:custGeom>
              <a:avLst/>
              <a:gdLst/>
              <a:ahLst/>
              <a:cxnLst/>
              <a:rect l="l" t="t" r="r" b="b"/>
              <a:pathLst>
                <a:path w="396" h="412" extrusionOk="0">
                  <a:moveTo>
                    <a:pt x="183" y="0"/>
                  </a:moveTo>
                  <a:cubicBezTo>
                    <a:pt x="85" y="0"/>
                    <a:pt x="1" y="169"/>
                    <a:pt x="28" y="253"/>
                  </a:cubicBezTo>
                  <a:cubicBezTo>
                    <a:pt x="44" y="280"/>
                    <a:pt x="71" y="311"/>
                    <a:pt x="85" y="324"/>
                  </a:cubicBezTo>
                  <a:lnTo>
                    <a:pt x="112" y="324"/>
                  </a:lnTo>
                  <a:cubicBezTo>
                    <a:pt x="129" y="324"/>
                    <a:pt x="142" y="338"/>
                    <a:pt x="156" y="351"/>
                  </a:cubicBezTo>
                  <a:lnTo>
                    <a:pt x="169" y="351"/>
                  </a:lnTo>
                  <a:lnTo>
                    <a:pt x="169" y="364"/>
                  </a:lnTo>
                  <a:cubicBezTo>
                    <a:pt x="183" y="364"/>
                    <a:pt x="196" y="364"/>
                    <a:pt x="213" y="378"/>
                  </a:cubicBezTo>
                  <a:cubicBezTo>
                    <a:pt x="246" y="392"/>
                    <a:pt x="270" y="412"/>
                    <a:pt x="301" y="412"/>
                  </a:cubicBezTo>
                  <a:cubicBezTo>
                    <a:pt x="308" y="412"/>
                    <a:pt x="316" y="411"/>
                    <a:pt x="324" y="408"/>
                  </a:cubicBezTo>
                  <a:cubicBezTo>
                    <a:pt x="365" y="408"/>
                    <a:pt x="395" y="378"/>
                    <a:pt x="395" y="338"/>
                  </a:cubicBezTo>
                  <a:cubicBezTo>
                    <a:pt x="395" y="294"/>
                    <a:pt x="351" y="253"/>
                    <a:pt x="324" y="226"/>
                  </a:cubicBezTo>
                  <a:cubicBezTo>
                    <a:pt x="311" y="209"/>
                    <a:pt x="297" y="182"/>
                    <a:pt x="280" y="155"/>
                  </a:cubicBezTo>
                  <a:cubicBezTo>
                    <a:pt x="280" y="125"/>
                    <a:pt x="297" y="112"/>
                    <a:pt x="297" y="85"/>
                  </a:cubicBezTo>
                  <a:lnTo>
                    <a:pt x="297" y="71"/>
                  </a:lnTo>
                  <a:cubicBezTo>
                    <a:pt x="280" y="27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1312985" y="2114321"/>
              <a:ext cx="17192" cy="5398"/>
            </a:xfrm>
            <a:custGeom>
              <a:avLst/>
              <a:gdLst/>
              <a:ahLst/>
              <a:cxnLst/>
              <a:rect l="l" t="t" r="r" b="b"/>
              <a:pathLst>
                <a:path w="86" h="27" extrusionOk="0">
                  <a:moveTo>
                    <a:pt x="1" y="0"/>
                  </a:moveTo>
                  <a:lnTo>
                    <a:pt x="28" y="14"/>
                  </a:lnTo>
                  <a:cubicBezTo>
                    <a:pt x="41" y="14"/>
                    <a:pt x="53" y="22"/>
                    <a:pt x="70" y="26"/>
                  </a:cubicBezTo>
                  <a:lnTo>
                    <a:pt x="70" y="26"/>
                  </a:lnTo>
                  <a:cubicBezTo>
                    <a:pt x="57" y="13"/>
                    <a:pt x="44" y="0"/>
                    <a:pt x="28" y="0"/>
                  </a:cubicBezTo>
                  <a:close/>
                  <a:moveTo>
                    <a:pt x="70" y="26"/>
                  </a:moveTo>
                  <a:cubicBezTo>
                    <a:pt x="71" y="26"/>
                    <a:pt x="71" y="27"/>
                    <a:pt x="72" y="27"/>
                  </a:cubicBezTo>
                  <a:lnTo>
                    <a:pt x="85" y="27"/>
                  </a:lnTo>
                  <a:cubicBezTo>
                    <a:pt x="80" y="27"/>
                    <a:pt x="75" y="26"/>
                    <a:pt x="70" y="26"/>
                  </a:cubicBez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1267805" y="2114321"/>
              <a:ext cx="76367" cy="134941"/>
            </a:xfrm>
            <a:custGeom>
              <a:avLst/>
              <a:gdLst/>
              <a:ahLst/>
              <a:cxnLst/>
              <a:rect l="l" t="t" r="r" b="b"/>
              <a:pathLst>
                <a:path w="382" h="675" extrusionOk="0">
                  <a:moveTo>
                    <a:pt x="227" y="0"/>
                  </a:moveTo>
                  <a:cubicBezTo>
                    <a:pt x="200" y="0"/>
                    <a:pt x="170" y="27"/>
                    <a:pt x="156" y="54"/>
                  </a:cubicBezTo>
                  <a:cubicBezTo>
                    <a:pt x="102" y="98"/>
                    <a:pt x="58" y="155"/>
                    <a:pt x="45" y="223"/>
                  </a:cubicBezTo>
                  <a:cubicBezTo>
                    <a:pt x="31" y="253"/>
                    <a:pt x="31" y="266"/>
                    <a:pt x="31" y="293"/>
                  </a:cubicBezTo>
                  <a:cubicBezTo>
                    <a:pt x="18" y="324"/>
                    <a:pt x="1" y="337"/>
                    <a:pt x="1" y="364"/>
                  </a:cubicBezTo>
                  <a:lnTo>
                    <a:pt x="1" y="408"/>
                  </a:lnTo>
                  <a:cubicBezTo>
                    <a:pt x="18" y="475"/>
                    <a:pt x="58" y="519"/>
                    <a:pt x="102" y="560"/>
                  </a:cubicBezTo>
                  <a:cubicBezTo>
                    <a:pt x="102" y="577"/>
                    <a:pt x="102" y="590"/>
                    <a:pt x="116" y="590"/>
                  </a:cubicBezTo>
                  <a:cubicBezTo>
                    <a:pt x="129" y="617"/>
                    <a:pt x="143" y="630"/>
                    <a:pt x="170" y="644"/>
                  </a:cubicBezTo>
                  <a:cubicBezTo>
                    <a:pt x="186" y="661"/>
                    <a:pt x="213" y="674"/>
                    <a:pt x="240" y="674"/>
                  </a:cubicBezTo>
                  <a:cubicBezTo>
                    <a:pt x="284" y="674"/>
                    <a:pt x="325" y="630"/>
                    <a:pt x="338" y="590"/>
                  </a:cubicBezTo>
                  <a:cubicBezTo>
                    <a:pt x="368" y="475"/>
                    <a:pt x="227" y="408"/>
                    <a:pt x="254" y="307"/>
                  </a:cubicBezTo>
                  <a:cubicBezTo>
                    <a:pt x="284" y="209"/>
                    <a:pt x="382" y="138"/>
                    <a:pt x="311" y="40"/>
                  </a:cubicBezTo>
                  <a:lnTo>
                    <a:pt x="311" y="27"/>
                  </a:lnTo>
                  <a:cubicBezTo>
                    <a:pt x="284" y="27"/>
                    <a:pt x="271" y="14"/>
                    <a:pt x="254" y="1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312985" y="2114321"/>
              <a:ext cx="17192" cy="5398"/>
            </a:xfrm>
            <a:custGeom>
              <a:avLst/>
              <a:gdLst/>
              <a:ahLst/>
              <a:cxnLst/>
              <a:rect l="l" t="t" r="r" b="b"/>
              <a:pathLst>
                <a:path w="86" h="27" extrusionOk="0">
                  <a:moveTo>
                    <a:pt x="1" y="0"/>
                  </a:moveTo>
                  <a:lnTo>
                    <a:pt x="28" y="14"/>
                  </a:lnTo>
                  <a:cubicBezTo>
                    <a:pt x="41" y="14"/>
                    <a:pt x="53" y="22"/>
                    <a:pt x="70" y="26"/>
                  </a:cubicBezTo>
                  <a:lnTo>
                    <a:pt x="70" y="26"/>
                  </a:lnTo>
                  <a:cubicBezTo>
                    <a:pt x="57" y="13"/>
                    <a:pt x="44" y="0"/>
                    <a:pt x="28" y="0"/>
                  </a:cubicBezTo>
                  <a:close/>
                  <a:moveTo>
                    <a:pt x="70" y="26"/>
                  </a:moveTo>
                  <a:cubicBezTo>
                    <a:pt x="71" y="26"/>
                    <a:pt x="71" y="27"/>
                    <a:pt x="72" y="27"/>
                  </a:cubicBezTo>
                  <a:lnTo>
                    <a:pt x="85" y="27"/>
                  </a:lnTo>
                  <a:cubicBezTo>
                    <a:pt x="80" y="27"/>
                    <a:pt x="75" y="26"/>
                    <a:pt x="70" y="26"/>
                  </a:cubicBez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1290795" y="2280048"/>
              <a:ext cx="8396" cy="200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4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1262408" y="2226072"/>
              <a:ext cx="73168" cy="101356"/>
            </a:xfrm>
            <a:custGeom>
              <a:avLst/>
              <a:gdLst/>
              <a:ahLst/>
              <a:cxnLst/>
              <a:rect l="l" t="t" r="r" b="b"/>
              <a:pathLst>
                <a:path w="366" h="507" extrusionOk="0">
                  <a:moveTo>
                    <a:pt x="129" y="1"/>
                  </a:moveTo>
                  <a:cubicBezTo>
                    <a:pt x="45" y="85"/>
                    <a:pt x="1" y="213"/>
                    <a:pt x="14" y="324"/>
                  </a:cubicBezTo>
                  <a:cubicBezTo>
                    <a:pt x="14" y="382"/>
                    <a:pt x="45" y="452"/>
                    <a:pt x="99" y="479"/>
                  </a:cubicBezTo>
                  <a:cubicBezTo>
                    <a:pt x="129" y="506"/>
                    <a:pt x="156" y="506"/>
                    <a:pt x="183" y="506"/>
                  </a:cubicBezTo>
                  <a:lnTo>
                    <a:pt x="240" y="506"/>
                  </a:lnTo>
                  <a:cubicBezTo>
                    <a:pt x="281" y="506"/>
                    <a:pt x="338" y="493"/>
                    <a:pt x="352" y="452"/>
                  </a:cubicBezTo>
                  <a:cubicBezTo>
                    <a:pt x="365" y="422"/>
                    <a:pt x="365" y="395"/>
                    <a:pt x="338" y="368"/>
                  </a:cubicBezTo>
                  <a:cubicBezTo>
                    <a:pt x="325" y="338"/>
                    <a:pt x="298" y="324"/>
                    <a:pt x="267" y="311"/>
                  </a:cubicBezTo>
                  <a:cubicBezTo>
                    <a:pt x="240" y="297"/>
                    <a:pt x="213" y="284"/>
                    <a:pt x="183" y="270"/>
                  </a:cubicBezTo>
                  <a:lnTo>
                    <a:pt x="183" y="169"/>
                  </a:lnTo>
                  <a:cubicBezTo>
                    <a:pt x="183" y="142"/>
                    <a:pt x="197" y="115"/>
                    <a:pt x="197" y="85"/>
                  </a:cubicBezTo>
                  <a:cubicBezTo>
                    <a:pt x="170" y="71"/>
                    <a:pt x="156" y="58"/>
                    <a:pt x="143" y="31"/>
                  </a:cubicBezTo>
                  <a:cubicBezTo>
                    <a:pt x="129" y="31"/>
                    <a:pt x="129" y="18"/>
                    <a:pt x="129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1288196" y="2226072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1709412" y="2238266"/>
              <a:ext cx="176723" cy="210508"/>
            </a:xfrm>
            <a:custGeom>
              <a:avLst/>
              <a:gdLst/>
              <a:ahLst/>
              <a:cxnLst/>
              <a:rect l="l" t="t" r="r" b="b"/>
              <a:pathLst>
                <a:path w="884" h="1053" extrusionOk="0">
                  <a:moveTo>
                    <a:pt x="434" y="0"/>
                  </a:moveTo>
                  <a:cubicBezTo>
                    <a:pt x="381" y="0"/>
                    <a:pt x="329" y="4"/>
                    <a:pt x="280" y="10"/>
                  </a:cubicBezTo>
                  <a:cubicBezTo>
                    <a:pt x="267" y="152"/>
                    <a:pt x="223" y="307"/>
                    <a:pt x="196" y="445"/>
                  </a:cubicBezTo>
                  <a:cubicBezTo>
                    <a:pt x="138" y="644"/>
                    <a:pt x="85" y="853"/>
                    <a:pt x="0" y="1052"/>
                  </a:cubicBezTo>
                  <a:cubicBezTo>
                    <a:pt x="307" y="853"/>
                    <a:pt x="560" y="587"/>
                    <a:pt x="759" y="277"/>
                  </a:cubicBezTo>
                  <a:cubicBezTo>
                    <a:pt x="799" y="209"/>
                    <a:pt x="843" y="152"/>
                    <a:pt x="884" y="95"/>
                  </a:cubicBezTo>
                  <a:cubicBezTo>
                    <a:pt x="786" y="68"/>
                    <a:pt x="688" y="41"/>
                    <a:pt x="590" y="10"/>
                  </a:cubicBezTo>
                  <a:cubicBezTo>
                    <a:pt x="540" y="4"/>
                    <a:pt x="487" y="0"/>
                    <a:pt x="43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006682" y="2052148"/>
              <a:ext cx="500181" cy="303467"/>
            </a:xfrm>
            <a:custGeom>
              <a:avLst/>
              <a:gdLst/>
              <a:ahLst/>
              <a:cxnLst/>
              <a:rect l="l" t="t" r="r" b="b"/>
              <a:pathLst>
                <a:path w="2502" h="1518" extrusionOk="0">
                  <a:moveTo>
                    <a:pt x="2151" y="1"/>
                  </a:moveTo>
                  <a:cubicBezTo>
                    <a:pt x="1800" y="14"/>
                    <a:pt x="1446" y="85"/>
                    <a:pt x="1096" y="112"/>
                  </a:cubicBezTo>
                  <a:cubicBezTo>
                    <a:pt x="936" y="130"/>
                    <a:pt x="776" y="138"/>
                    <a:pt x="616" y="138"/>
                  </a:cubicBezTo>
                  <a:cubicBezTo>
                    <a:pt x="510" y="138"/>
                    <a:pt x="403" y="134"/>
                    <a:pt x="297" y="129"/>
                  </a:cubicBezTo>
                  <a:cubicBezTo>
                    <a:pt x="226" y="196"/>
                    <a:pt x="169" y="267"/>
                    <a:pt x="115" y="338"/>
                  </a:cubicBezTo>
                  <a:cubicBezTo>
                    <a:pt x="71" y="395"/>
                    <a:pt x="30" y="449"/>
                    <a:pt x="14" y="507"/>
                  </a:cubicBezTo>
                  <a:cubicBezTo>
                    <a:pt x="0" y="564"/>
                    <a:pt x="0" y="635"/>
                    <a:pt x="14" y="689"/>
                  </a:cubicBezTo>
                  <a:cubicBezTo>
                    <a:pt x="30" y="803"/>
                    <a:pt x="71" y="928"/>
                    <a:pt x="115" y="1056"/>
                  </a:cubicBezTo>
                  <a:cubicBezTo>
                    <a:pt x="182" y="1056"/>
                    <a:pt x="266" y="1070"/>
                    <a:pt x="337" y="1083"/>
                  </a:cubicBezTo>
                  <a:cubicBezTo>
                    <a:pt x="843" y="1167"/>
                    <a:pt x="1335" y="1363"/>
                    <a:pt x="1854" y="1447"/>
                  </a:cubicBezTo>
                  <a:cubicBezTo>
                    <a:pt x="2023" y="1491"/>
                    <a:pt x="2191" y="1505"/>
                    <a:pt x="2360" y="1518"/>
                  </a:cubicBezTo>
                  <a:cubicBezTo>
                    <a:pt x="2347" y="1491"/>
                    <a:pt x="2333" y="1461"/>
                    <a:pt x="2320" y="1434"/>
                  </a:cubicBezTo>
                  <a:cubicBezTo>
                    <a:pt x="2249" y="1252"/>
                    <a:pt x="2191" y="1070"/>
                    <a:pt x="2178" y="888"/>
                  </a:cubicBezTo>
                  <a:cubicBezTo>
                    <a:pt x="2164" y="689"/>
                    <a:pt x="2191" y="493"/>
                    <a:pt x="2276" y="325"/>
                  </a:cubicBezTo>
                  <a:cubicBezTo>
                    <a:pt x="2347" y="213"/>
                    <a:pt x="2444" y="129"/>
                    <a:pt x="2502" y="14"/>
                  </a:cubicBezTo>
                  <a:cubicBezTo>
                    <a:pt x="2390" y="1"/>
                    <a:pt x="2276" y="1"/>
                    <a:pt x="215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1490308" y="3700826"/>
              <a:ext cx="398626" cy="902405"/>
            </a:xfrm>
            <a:custGeom>
              <a:avLst/>
              <a:gdLst/>
              <a:ahLst/>
              <a:cxnLst/>
              <a:rect l="l" t="t" r="r" b="b"/>
              <a:pathLst>
                <a:path w="1994" h="4514" extrusionOk="0">
                  <a:moveTo>
                    <a:pt x="14" y="0"/>
                  </a:moveTo>
                  <a:cubicBezTo>
                    <a:pt x="1" y="226"/>
                    <a:pt x="1" y="435"/>
                    <a:pt x="1" y="648"/>
                  </a:cubicBezTo>
                  <a:cubicBezTo>
                    <a:pt x="14" y="1096"/>
                    <a:pt x="14" y="1544"/>
                    <a:pt x="27" y="2010"/>
                  </a:cubicBezTo>
                  <a:cubicBezTo>
                    <a:pt x="27" y="2684"/>
                    <a:pt x="125" y="3358"/>
                    <a:pt x="169" y="4046"/>
                  </a:cubicBezTo>
                  <a:lnTo>
                    <a:pt x="169" y="4130"/>
                  </a:lnTo>
                  <a:cubicBezTo>
                    <a:pt x="183" y="4157"/>
                    <a:pt x="183" y="4188"/>
                    <a:pt x="196" y="4214"/>
                  </a:cubicBezTo>
                  <a:cubicBezTo>
                    <a:pt x="223" y="4255"/>
                    <a:pt x="267" y="4285"/>
                    <a:pt x="321" y="4312"/>
                  </a:cubicBezTo>
                  <a:cubicBezTo>
                    <a:pt x="516" y="4434"/>
                    <a:pt x="741" y="4514"/>
                    <a:pt x="970" y="4514"/>
                  </a:cubicBezTo>
                  <a:cubicBezTo>
                    <a:pt x="1006" y="4514"/>
                    <a:pt x="1043" y="4512"/>
                    <a:pt x="1079" y="4508"/>
                  </a:cubicBezTo>
                  <a:cubicBezTo>
                    <a:pt x="1194" y="4494"/>
                    <a:pt x="1292" y="4467"/>
                    <a:pt x="1363" y="4383"/>
                  </a:cubicBezTo>
                  <a:cubicBezTo>
                    <a:pt x="1390" y="4339"/>
                    <a:pt x="1403" y="4299"/>
                    <a:pt x="1417" y="4255"/>
                  </a:cubicBezTo>
                  <a:cubicBezTo>
                    <a:pt x="1433" y="4171"/>
                    <a:pt x="1433" y="4086"/>
                    <a:pt x="1433" y="4002"/>
                  </a:cubicBezTo>
                  <a:cubicBezTo>
                    <a:pt x="1447" y="3429"/>
                    <a:pt x="1740" y="2906"/>
                    <a:pt x="1868" y="2347"/>
                  </a:cubicBezTo>
                  <a:cubicBezTo>
                    <a:pt x="1980" y="1895"/>
                    <a:pt x="1993" y="1406"/>
                    <a:pt x="1882" y="954"/>
                  </a:cubicBezTo>
                  <a:cubicBezTo>
                    <a:pt x="1868" y="870"/>
                    <a:pt x="1838" y="786"/>
                    <a:pt x="1855" y="702"/>
                  </a:cubicBezTo>
                  <a:cubicBezTo>
                    <a:pt x="1868" y="675"/>
                    <a:pt x="1868" y="648"/>
                    <a:pt x="1882" y="617"/>
                  </a:cubicBezTo>
                  <a:lnTo>
                    <a:pt x="1882" y="617"/>
                  </a:lnTo>
                  <a:cubicBezTo>
                    <a:pt x="1869" y="621"/>
                    <a:pt x="1856" y="623"/>
                    <a:pt x="1844" y="623"/>
                  </a:cubicBezTo>
                  <a:cubicBezTo>
                    <a:pt x="1815" y="623"/>
                    <a:pt x="1790" y="613"/>
                    <a:pt x="1771" y="604"/>
                  </a:cubicBezTo>
                  <a:cubicBezTo>
                    <a:pt x="1642" y="519"/>
                    <a:pt x="1501" y="479"/>
                    <a:pt x="1349" y="449"/>
                  </a:cubicBezTo>
                  <a:cubicBezTo>
                    <a:pt x="1221" y="422"/>
                    <a:pt x="1079" y="422"/>
                    <a:pt x="968" y="378"/>
                  </a:cubicBezTo>
                  <a:cubicBezTo>
                    <a:pt x="800" y="324"/>
                    <a:pt x="658" y="209"/>
                    <a:pt x="506" y="169"/>
                  </a:cubicBezTo>
                  <a:cubicBezTo>
                    <a:pt x="351" y="112"/>
                    <a:pt x="169" y="125"/>
                    <a:pt x="41" y="27"/>
                  </a:cubicBezTo>
                  <a:cubicBezTo>
                    <a:pt x="27" y="14"/>
                    <a:pt x="27" y="14"/>
                    <a:pt x="14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93107" y="2639291"/>
              <a:ext cx="1752433" cy="1186081"/>
            </a:xfrm>
            <a:custGeom>
              <a:avLst/>
              <a:gdLst/>
              <a:ahLst/>
              <a:cxnLst/>
              <a:rect l="l" t="t" r="r" b="b"/>
              <a:pathLst>
                <a:path w="8766" h="5933" extrusionOk="0">
                  <a:moveTo>
                    <a:pt x="8597" y="0"/>
                  </a:moveTo>
                  <a:cubicBezTo>
                    <a:pt x="8584" y="27"/>
                    <a:pt x="8567" y="41"/>
                    <a:pt x="8540" y="71"/>
                  </a:cubicBezTo>
                  <a:cubicBezTo>
                    <a:pt x="8522" y="85"/>
                    <a:pt x="8507" y="90"/>
                    <a:pt x="8487" y="90"/>
                  </a:cubicBezTo>
                  <a:cubicBezTo>
                    <a:pt x="8441" y="90"/>
                    <a:pt x="8369" y="64"/>
                    <a:pt x="8179" y="64"/>
                  </a:cubicBezTo>
                  <a:cubicBezTo>
                    <a:pt x="8127" y="64"/>
                    <a:pt x="8066" y="66"/>
                    <a:pt x="7994" y="71"/>
                  </a:cubicBezTo>
                  <a:cubicBezTo>
                    <a:pt x="7542" y="85"/>
                    <a:pt x="7613" y="85"/>
                    <a:pt x="7023" y="240"/>
                  </a:cubicBezTo>
                  <a:cubicBezTo>
                    <a:pt x="6783" y="311"/>
                    <a:pt x="6574" y="378"/>
                    <a:pt x="6375" y="435"/>
                  </a:cubicBezTo>
                  <a:cubicBezTo>
                    <a:pt x="6109" y="533"/>
                    <a:pt x="5843" y="590"/>
                    <a:pt x="5492" y="631"/>
                  </a:cubicBezTo>
                  <a:cubicBezTo>
                    <a:pt x="5070" y="670"/>
                    <a:pt x="4731" y="755"/>
                    <a:pt x="4474" y="755"/>
                  </a:cubicBezTo>
                  <a:cubicBezTo>
                    <a:pt x="4356" y="755"/>
                    <a:pt x="4254" y="737"/>
                    <a:pt x="4170" y="688"/>
                  </a:cubicBezTo>
                  <a:cubicBezTo>
                    <a:pt x="3948" y="563"/>
                    <a:pt x="3665" y="351"/>
                    <a:pt x="3540" y="226"/>
                  </a:cubicBezTo>
                  <a:cubicBezTo>
                    <a:pt x="3526" y="209"/>
                    <a:pt x="3510" y="196"/>
                    <a:pt x="3510" y="182"/>
                  </a:cubicBezTo>
                  <a:lnTo>
                    <a:pt x="3496" y="169"/>
                  </a:lnTo>
                  <a:cubicBezTo>
                    <a:pt x="3146" y="337"/>
                    <a:pt x="2879" y="648"/>
                    <a:pt x="2626" y="941"/>
                  </a:cubicBezTo>
                  <a:cubicBezTo>
                    <a:pt x="2245" y="1376"/>
                    <a:pt x="1881" y="1811"/>
                    <a:pt x="1517" y="2249"/>
                  </a:cubicBezTo>
                  <a:cubicBezTo>
                    <a:pt x="1460" y="2303"/>
                    <a:pt x="1419" y="2347"/>
                    <a:pt x="1389" y="2418"/>
                  </a:cubicBezTo>
                  <a:cubicBezTo>
                    <a:pt x="1362" y="2472"/>
                    <a:pt x="1362" y="2542"/>
                    <a:pt x="1335" y="2613"/>
                  </a:cubicBezTo>
                  <a:cubicBezTo>
                    <a:pt x="1264" y="2866"/>
                    <a:pt x="1052" y="3062"/>
                    <a:pt x="883" y="3260"/>
                  </a:cubicBezTo>
                  <a:cubicBezTo>
                    <a:pt x="674" y="3496"/>
                    <a:pt x="533" y="3780"/>
                    <a:pt x="378" y="4059"/>
                  </a:cubicBezTo>
                  <a:cubicBezTo>
                    <a:pt x="293" y="4215"/>
                    <a:pt x="209" y="4383"/>
                    <a:pt x="138" y="4552"/>
                  </a:cubicBezTo>
                  <a:cubicBezTo>
                    <a:pt x="54" y="4805"/>
                    <a:pt x="13" y="5057"/>
                    <a:pt x="0" y="5310"/>
                  </a:cubicBezTo>
                  <a:cubicBezTo>
                    <a:pt x="13" y="5324"/>
                    <a:pt x="13" y="5324"/>
                    <a:pt x="27" y="5337"/>
                  </a:cubicBezTo>
                  <a:cubicBezTo>
                    <a:pt x="155" y="5435"/>
                    <a:pt x="337" y="5422"/>
                    <a:pt x="492" y="5479"/>
                  </a:cubicBezTo>
                  <a:cubicBezTo>
                    <a:pt x="644" y="5519"/>
                    <a:pt x="786" y="5634"/>
                    <a:pt x="954" y="5688"/>
                  </a:cubicBezTo>
                  <a:cubicBezTo>
                    <a:pt x="1065" y="5732"/>
                    <a:pt x="1207" y="5732"/>
                    <a:pt x="1335" y="5759"/>
                  </a:cubicBezTo>
                  <a:cubicBezTo>
                    <a:pt x="1419" y="5789"/>
                    <a:pt x="1517" y="5802"/>
                    <a:pt x="1601" y="5829"/>
                  </a:cubicBezTo>
                  <a:cubicBezTo>
                    <a:pt x="1655" y="5856"/>
                    <a:pt x="1699" y="5873"/>
                    <a:pt x="1757" y="5914"/>
                  </a:cubicBezTo>
                  <a:cubicBezTo>
                    <a:pt x="1776" y="5923"/>
                    <a:pt x="1801" y="5933"/>
                    <a:pt x="1830" y="5933"/>
                  </a:cubicBezTo>
                  <a:cubicBezTo>
                    <a:pt x="1842" y="5933"/>
                    <a:pt x="1855" y="5931"/>
                    <a:pt x="1868" y="5927"/>
                  </a:cubicBezTo>
                  <a:cubicBezTo>
                    <a:pt x="1908" y="5927"/>
                    <a:pt x="1966" y="5900"/>
                    <a:pt x="2009" y="5856"/>
                  </a:cubicBezTo>
                  <a:cubicBezTo>
                    <a:pt x="2077" y="5802"/>
                    <a:pt x="2121" y="5705"/>
                    <a:pt x="2178" y="5634"/>
                  </a:cubicBezTo>
                  <a:cubicBezTo>
                    <a:pt x="2232" y="5550"/>
                    <a:pt x="2316" y="5479"/>
                    <a:pt x="2387" y="5408"/>
                  </a:cubicBezTo>
                  <a:cubicBezTo>
                    <a:pt x="2556" y="5253"/>
                    <a:pt x="2724" y="5098"/>
                    <a:pt x="2893" y="4946"/>
                  </a:cubicBezTo>
                  <a:cubicBezTo>
                    <a:pt x="3483" y="4397"/>
                    <a:pt x="4086" y="3850"/>
                    <a:pt x="4774" y="3429"/>
                  </a:cubicBezTo>
                  <a:cubicBezTo>
                    <a:pt x="4929" y="3328"/>
                    <a:pt x="5084" y="3244"/>
                    <a:pt x="5266" y="3203"/>
                  </a:cubicBezTo>
                  <a:cubicBezTo>
                    <a:pt x="5297" y="3199"/>
                    <a:pt x="5328" y="3196"/>
                    <a:pt x="5359" y="3196"/>
                  </a:cubicBezTo>
                  <a:cubicBezTo>
                    <a:pt x="5512" y="3196"/>
                    <a:pt x="5666" y="3252"/>
                    <a:pt x="5758" y="3358"/>
                  </a:cubicBezTo>
                  <a:cubicBezTo>
                    <a:pt x="5785" y="3399"/>
                    <a:pt x="5816" y="3429"/>
                    <a:pt x="5829" y="3469"/>
                  </a:cubicBezTo>
                  <a:cubicBezTo>
                    <a:pt x="5900" y="3625"/>
                    <a:pt x="5886" y="3834"/>
                    <a:pt x="5870" y="4033"/>
                  </a:cubicBezTo>
                  <a:cubicBezTo>
                    <a:pt x="5829" y="4609"/>
                    <a:pt x="5940" y="5253"/>
                    <a:pt x="6362" y="5661"/>
                  </a:cubicBezTo>
                  <a:cubicBezTo>
                    <a:pt x="6398" y="5697"/>
                    <a:pt x="6441" y="5722"/>
                    <a:pt x="6487" y="5722"/>
                  </a:cubicBezTo>
                  <a:cubicBezTo>
                    <a:pt x="6497" y="5722"/>
                    <a:pt x="6507" y="5721"/>
                    <a:pt x="6517" y="5718"/>
                  </a:cubicBezTo>
                  <a:cubicBezTo>
                    <a:pt x="6561" y="5705"/>
                    <a:pt x="6588" y="5661"/>
                    <a:pt x="6615" y="5634"/>
                  </a:cubicBezTo>
                  <a:cubicBezTo>
                    <a:pt x="6672" y="5577"/>
                    <a:pt x="6756" y="5550"/>
                    <a:pt x="6827" y="5536"/>
                  </a:cubicBezTo>
                  <a:cubicBezTo>
                    <a:pt x="7289" y="5408"/>
                    <a:pt x="7741" y="5239"/>
                    <a:pt x="8176" y="5044"/>
                  </a:cubicBezTo>
                  <a:cubicBezTo>
                    <a:pt x="8260" y="5000"/>
                    <a:pt x="8358" y="4960"/>
                    <a:pt x="8398" y="4862"/>
                  </a:cubicBezTo>
                  <a:lnTo>
                    <a:pt x="8398" y="4845"/>
                  </a:lnTo>
                  <a:cubicBezTo>
                    <a:pt x="8427" y="4765"/>
                    <a:pt x="8377" y="4648"/>
                    <a:pt x="8288" y="4648"/>
                  </a:cubicBezTo>
                  <a:cubicBezTo>
                    <a:pt x="8283" y="4648"/>
                    <a:pt x="8278" y="4649"/>
                    <a:pt x="8273" y="4649"/>
                  </a:cubicBezTo>
                  <a:cubicBezTo>
                    <a:pt x="8385" y="4508"/>
                    <a:pt x="8230" y="4312"/>
                    <a:pt x="8246" y="4144"/>
                  </a:cubicBezTo>
                  <a:cubicBezTo>
                    <a:pt x="8246" y="4019"/>
                    <a:pt x="8331" y="3918"/>
                    <a:pt x="8358" y="3807"/>
                  </a:cubicBezTo>
                  <a:cubicBezTo>
                    <a:pt x="8398" y="3625"/>
                    <a:pt x="8331" y="3429"/>
                    <a:pt x="8331" y="3244"/>
                  </a:cubicBezTo>
                  <a:cubicBezTo>
                    <a:pt x="8344" y="3132"/>
                    <a:pt x="8385" y="3021"/>
                    <a:pt x="8415" y="2906"/>
                  </a:cubicBezTo>
                  <a:cubicBezTo>
                    <a:pt x="8455" y="2782"/>
                    <a:pt x="8499" y="2654"/>
                    <a:pt x="8526" y="2529"/>
                  </a:cubicBezTo>
                  <a:cubicBezTo>
                    <a:pt x="8540" y="2515"/>
                    <a:pt x="8540" y="2502"/>
                    <a:pt x="8540" y="2485"/>
                  </a:cubicBezTo>
                  <a:cubicBezTo>
                    <a:pt x="8638" y="2134"/>
                    <a:pt x="8722" y="1420"/>
                    <a:pt x="8722" y="1389"/>
                  </a:cubicBezTo>
                  <a:cubicBezTo>
                    <a:pt x="8766" y="1096"/>
                    <a:pt x="8766" y="799"/>
                    <a:pt x="8722" y="506"/>
                  </a:cubicBezTo>
                  <a:cubicBezTo>
                    <a:pt x="8695" y="351"/>
                    <a:pt x="8668" y="196"/>
                    <a:pt x="8611" y="58"/>
                  </a:cubicBezTo>
                  <a:cubicBezTo>
                    <a:pt x="8611" y="27"/>
                    <a:pt x="8611" y="14"/>
                    <a:pt x="859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2795737" y="3607867"/>
              <a:ext cx="817842" cy="612132"/>
            </a:xfrm>
            <a:custGeom>
              <a:avLst/>
              <a:gdLst/>
              <a:ahLst/>
              <a:cxnLst/>
              <a:rect l="l" t="t" r="r" b="b"/>
              <a:pathLst>
                <a:path w="4091" h="3062" extrusionOk="0">
                  <a:moveTo>
                    <a:pt x="1882" y="0"/>
                  </a:moveTo>
                  <a:lnTo>
                    <a:pt x="1882" y="17"/>
                  </a:lnTo>
                  <a:cubicBezTo>
                    <a:pt x="1842" y="115"/>
                    <a:pt x="1744" y="155"/>
                    <a:pt x="1660" y="199"/>
                  </a:cubicBezTo>
                  <a:cubicBezTo>
                    <a:pt x="1225" y="394"/>
                    <a:pt x="773" y="563"/>
                    <a:pt x="311" y="691"/>
                  </a:cubicBezTo>
                  <a:cubicBezTo>
                    <a:pt x="240" y="705"/>
                    <a:pt x="156" y="732"/>
                    <a:pt x="99" y="789"/>
                  </a:cubicBezTo>
                  <a:cubicBezTo>
                    <a:pt x="72" y="816"/>
                    <a:pt x="45" y="860"/>
                    <a:pt x="1" y="873"/>
                  </a:cubicBezTo>
                  <a:cubicBezTo>
                    <a:pt x="281" y="1113"/>
                    <a:pt x="591" y="1322"/>
                    <a:pt x="901" y="1534"/>
                  </a:cubicBezTo>
                  <a:cubicBezTo>
                    <a:pt x="1056" y="1632"/>
                    <a:pt x="1208" y="1730"/>
                    <a:pt x="1349" y="1841"/>
                  </a:cubicBezTo>
                  <a:cubicBezTo>
                    <a:pt x="1589" y="1982"/>
                    <a:pt x="1815" y="2137"/>
                    <a:pt x="2037" y="2276"/>
                  </a:cubicBezTo>
                  <a:cubicBezTo>
                    <a:pt x="2179" y="2347"/>
                    <a:pt x="2304" y="2417"/>
                    <a:pt x="2445" y="2502"/>
                  </a:cubicBezTo>
                  <a:cubicBezTo>
                    <a:pt x="2782" y="2684"/>
                    <a:pt x="3119" y="2852"/>
                    <a:pt x="3457" y="3034"/>
                  </a:cubicBezTo>
                  <a:lnTo>
                    <a:pt x="3457" y="3051"/>
                  </a:lnTo>
                  <a:cubicBezTo>
                    <a:pt x="3485" y="3058"/>
                    <a:pt x="3510" y="3061"/>
                    <a:pt x="3534" y="3061"/>
                  </a:cubicBezTo>
                  <a:cubicBezTo>
                    <a:pt x="3559" y="3061"/>
                    <a:pt x="3583" y="3058"/>
                    <a:pt x="3612" y="3051"/>
                  </a:cubicBezTo>
                  <a:cubicBezTo>
                    <a:pt x="3669" y="3051"/>
                    <a:pt x="3723" y="3007"/>
                    <a:pt x="3767" y="2967"/>
                  </a:cubicBezTo>
                  <a:cubicBezTo>
                    <a:pt x="3865" y="2896"/>
                    <a:pt x="3922" y="2798"/>
                    <a:pt x="3962" y="2684"/>
                  </a:cubicBezTo>
                  <a:cubicBezTo>
                    <a:pt x="3976" y="2613"/>
                    <a:pt x="3976" y="2545"/>
                    <a:pt x="4020" y="2488"/>
                  </a:cubicBezTo>
                  <a:cubicBezTo>
                    <a:pt x="4033" y="2475"/>
                    <a:pt x="4060" y="2444"/>
                    <a:pt x="4074" y="2417"/>
                  </a:cubicBezTo>
                  <a:cubicBezTo>
                    <a:pt x="4090" y="2390"/>
                    <a:pt x="4090" y="2360"/>
                    <a:pt x="4074" y="2333"/>
                  </a:cubicBezTo>
                  <a:cubicBezTo>
                    <a:pt x="4074" y="2208"/>
                    <a:pt x="4006" y="2094"/>
                    <a:pt x="3922" y="1996"/>
                  </a:cubicBezTo>
                  <a:cubicBezTo>
                    <a:pt x="3865" y="1925"/>
                    <a:pt x="3794" y="1871"/>
                    <a:pt x="3723" y="1800"/>
                  </a:cubicBezTo>
                  <a:cubicBezTo>
                    <a:pt x="3585" y="1672"/>
                    <a:pt x="3443" y="1534"/>
                    <a:pt x="3332" y="1379"/>
                  </a:cubicBezTo>
                  <a:cubicBezTo>
                    <a:pt x="3231" y="1251"/>
                    <a:pt x="3163" y="1113"/>
                    <a:pt x="3079" y="971"/>
                  </a:cubicBezTo>
                  <a:cubicBezTo>
                    <a:pt x="2782" y="536"/>
                    <a:pt x="2361" y="199"/>
                    <a:pt x="1882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486634" y="4006692"/>
              <a:ext cx="401824" cy="402024"/>
            </a:xfrm>
            <a:custGeom>
              <a:avLst/>
              <a:gdLst/>
              <a:ahLst/>
              <a:cxnLst/>
              <a:rect l="l" t="t" r="r" b="b"/>
              <a:pathLst>
                <a:path w="2010" h="2011" extrusionOk="0">
                  <a:moveTo>
                    <a:pt x="466" y="1"/>
                  </a:moveTo>
                  <a:cubicBezTo>
                    <a:pt x="550" y="99"/>
                    <a:pt x="618" y="213"/>
                    <a:pt x="618" y="338"/>
                  </a:cubicBezTo>
                  <a:cubicBezTo>
                    <a:pt x="634" y="365"/>
                    <a:pt x="634" y="395"/>
                    <a:pt x="618" y="422"/>
                  </a:cubicBezTo>
                  <a:cubicBezTo>
                    <a:pt x="604" y="449"/>
                    <a:pt x="577" y="480"/>
                    <a:pt x="564" y="493"/>
                  </a:cubicBezTo>
                  <a:cubicBezTo>
                    <a:pt x="520" y="550"/>
                    <a:pt x="520" y="618"/>
                    <a:pt x="506" y="689"/>
                  </a:cubicBezTo>
                  <a:cubicBezTo>
                    <a:pt x="466" y="803"/>
                    <a:pt x="409" y="901"/>
                    <a:pt x="311" y="972"/>
                  </a:cubicBezTo>
                  <a:cubicBezTo>
                    <a:pt x="267" y="1012"/>
                    <a:pt x="213" y="1056"/>
                    <a:pt x="156" y="1056"/>
                  </a:cubicBezTo>
                  <a:cubicBezTo>
                    <a:pt x="127" y="1063"/>
                    <a:pt x="103" y="1066"/>
                    <a:pt x="78" y="1066"/>
                  </a:cubicBezTo>
                  <a:cubicBezTo>
                    <a:pt x="54" y="1066"/>
                    <a:pt x="29" y="1063"/>
                    <a:pt x="1" y="1056"/>
                  </a:cubicBezTo>
                  <a:lnTo>
                    <a:pt x="1" y="1056"/>
                  </a:lnTo>
                  <a:cubicBezTo>
                    <a:pt x="129" y="1336"/>
                    <a:pt x="409" y="1478"/>
                    <a:pt x="618" y="1687"/>
                  </a:cubicBezTo>
                  <a:cubicBezTo>
                    <a:pt x="719" y="1784"/>
                    <a:pt x="816" y="1899"/>
                    <a:pt x="914" y="2010"/>
                  </a:cubicBezTo>
                  <a:cubicBezTo>
                    <a:pt x="955" y="1899"/>
                    <a:pt x="1083" y="1828"/>
                    <a:pt x="1194" y="1815"/>
                  </a:cubicBezTo>
                  <a:cubicBezTo>
                    <a:pt x="1232" y="1805"/>
                    <a:pt x="1272" y="1801"/>
                    <a:pt x="1312" y="1801"/>
                  </a:cubicBezTo>
                  <a:cubicBezTo>
                    <a:pt x="1392" y="1801"/>
                    <a:pt x="1476" y="1815"/>
                    <a:pt x="1562" y="1815"/>
                  </a:cubicBezTo>
                  <a:lnTo>
                    <a:pt x="1713" y="1815"/>
                  </a:lnTo>
                  <a:cubicBezTo>
                    <a:pt x="1784" y="1798"/>
                    <a:pt x="1855" y="1784"/>
                    <a:pt x="1899" y="1744"/>
                  </a:cubicBezTo>
                  <a:cubicBezTo>
                    <a:pt x="1926" y="1730"/>
                    <a:pt x="1953" y="1700"/>
                    <a:pt x="1966" y="1687"/>
                  </a:cubicBezTo>
                  <a:cubicBezTo>
                    <a:pt x="1966" y="1673"/>
                    <a:pt x="1983" y="1660"/>
                    <a:pt x="1983" y="1646"/>
                  </a:cubicBezTo>
                  <a:cubicBezTo>
                    <a:pt x="2010" y="1602"/>
                    <a:pt x="2010" y="1545"/>
                    <a:pt x="1996" y="1491"/>
                  </a:cubicBezTo>
                  <a:lnTo>
                    <a:pt x="1996" y="1447"/>
                  </a:lnTo>
                  <a:cubicBezTo>
                    <a:pt x="1966" y="1363"/>
                    <a:pt x="1939" y="1279"/>
                    <a:pt x="1882" y="1208"/>
                  </a:cubicBezTo>
                  <a:cubicBezTo>
                    <a:pt x="1841" y="1124"/>
                    <a:pt x="1771" y="1070"/>
                    <a:pt x="1700" y="1026"/>
                  </a:cubicBezTo>
                  <a:cubicBezTo>
                    <a:pt x="1646" y="999"/>
                    <a:pt x="1575" y="972"/>
                    <a:pt x="1531" y="941"/>
                  </a:cubicBezTo>
                  <a:cubicBezTo>
                    <a:pt x="1460" y="915"/>
                    <a:pt x="1420" y="871"/>
                    <a:pt x="1363" y="817"/>
                  </a:cubicBezTo>
                  <a:cubicBezTo>
                    <a:pt x="1140" y="604"/>
                    <a:pt x="887" y="395"/>
                    <a:pt x="661" y="183"/>
                  </a:cubicBezTo>
                  <a:cubicBezTo>
                    <a:pt x="604" y="112"/>
                    <a:pt x="533" y="58"/>
                    <a:pt x="466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657759" y="4366735"/>
              <a:ext cx="267283" cy="414219"/>
            </a:xfrm>
            <a:custGeom>
              <a:avLst/>
              <a:gdLst/>
              <a:ahLst/>
              <a:cxnLst/>
              <a:rect l="l" t="t" r="r" b="b"/>
              <a:pathLst>
                <a:path w="1337" h="2072" extrusionOk="0">
                  <a:moveTo>
                    <a:pt x="456" y="0"/>
                  </a:moveTo>
                  <a:cubicBezTo>
                    <a:pt x="416" y="0"/>
                    <a:pt x="376" y="4"/>
                    <a:pt x="338" y="14"/>
                  </a:cubicBezTo>
                  <a:cubicBezTo>
                    <a:pt x="227" y="27"/>
                    <a:pt x="99" y="98"/>
                    <a:pt x="58" y="209"/>
                  </a:cubicBezTo>
                  <a:cubicBezTo>
                    <a:pt x="1" y="334"/>
                    <a:pt x="85" y="489"/>
                    <a:pt x="200" y="587"/>
                  </a:cubicBezTo>
                  <a:cubicBezTo>
                    <a:pt x="254" y="644"/>
                    <a:pt x="298" y="701"/>
                    <a:pt x="338" y="772"/>
                  </a:cubicBezTo>
                  <a:cubicBezTo>
                    <a:pt x="564" y="1177"/>
                    <a:pt x="746" y="1615"/>
                    <a:pt x="874" y="2063"/>
                  </a:cubicBezTo>
                  <a:cubicBezTo>
                    <a:pt x="897" y="2069"/>
                    <a:pt x="922" y="2072"/>
                    <a:pt x="946" y="2072"/>
                  </a:cubicBezTo>
                  <a:cubicBezTo>
                    <a:pt x="1041" y="2072"/>
                    <a:pt x="1141" y="2033"/>
                    <a:pt x="1194" y="1966"/>
                  </a:cubicBezTo>
                  <a:cubicBezTo>
                    <a:pt x="1323" y="1838"/>
                    <a:pt x="1336" y="1642"/>
                    <a:pt x="1323" y="1460"/>
                  </a:cubicBezTo>
                  <a:cubicBezTo>
                    <a:pt x="1279" y="954"/>
                    <a:pt x="1127" y="449"/>
                    <a:pt x="857" y="14"/>
                  </a:cubicBezTo>
                  <a:lnTo>
                    <a:pt x="706" y="14"/>
                  </a:lnTo>
                  <a:cubicBezTo>
                    <a:pt x="620" y="14"/>
                    <a:pt x="536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829084" y="4247987"/>
              <a:ext cx="289873" cy="726082"/>
            </a:xfrm>
            <a:custGeom>
              <a:avLst/>
              <a:gdLst/>
              <a:ahLst/>
              <a:cxnLst/>
              <a:rect l="l" t="t" r="r" b="b"/>
              <a:pathLst>
                <a:path w="1450" h="3632" extrusionOk="0">
                  <a:moveTo>
                    <a:pt x="169" y="1"/>
                  </a:moveTo>
                  <a:cubicBezTo>
                    <a:pt x="226" y="72"/>
                    <a:pt x="253" y="156"/>
                    <a:pt x="283" y="240"/>
                  </a:cubicBezTo>
                  <a:lnTo>
                    <a:pt x="283" y="284"/>
                  </a:lnTo>
                  <a:cubicBezTo>
                    <a:pt x="297" y="338"/>
                    <a:pt x="297" y="395"/>
                    <a:pt x="270" y="439"/>
                  </a:cubicBezTo>
                  <a:cubicBezTo>
                    <a:pt x="270" y="453"/>
                    <a:pt x="253" y="466"/>
                    <a:pt x="253" y="480"/>
                  </a:cubicBezTo>
                  <a:cubicBezTo>
                    <a:pt x="240" y="493"/>
                    <a:pt x="213" y="523"/>
                    <a:pt x="186" y="537"/>
                  </a:cubicBezTo>
                  <a:cubicBezTo>
                    <a:pt x="142" y="577"/>
                    <a:pt x="71" y="591"/>
                    <a:pt x="0" y="608"/>
                  </a:cubicBezTo>
                  <a:cubicBezTo>
                    <a:pt x="270" y="1043"/>
                    <a:pt x="422" y="1548"/>
                    <a:pt x="466" y="2054"/>
                  </a:cubicBezTo>
                  <a:cubicBezTo>
                    <a:pt x="479" y="2236"/>
                    <a:pt x="466" y="2432"/>
                    <a:pt x="337" y="2560"/>
                  </a:cubicBezTo>
                  <a:cubicBezTo>
                    <a:pt x="284" y="2627"/>
                    <a:pt x="184" y="2666"/>
                    <a:pt x="89" y="2666"/>
                  </a:cubicBezTo>
                  <a:cubicBezTo>
                    <a:pt x="65" y="2666"/>
                    <a:pt x="40" y="2663"/>
                    <a:pt x="17" y="2657"/>
                  </a:cubicBezTo>
                  <a:lnTo>
                    <a:pt x="17" y="2657"/>
                  </a:lnTo>
                  <a:cubicBezTo>
                    <a:pt x="44" y="2715"/>
                    <a:pt x="58" y="2769"/>
                    <a:pt x="71" y="2826"/>
                  </a:cubicBezTo>
                  <a:cubicBezTo>
                    <a:pt x="128" y="3022"/>
                    <a:pt x="169" y="3234"/>
                    <a:pt x="253" y="3403"/>
                  </a:cubicBezTo>
                  <a:cubicBezTo>
                    <a:pt x="283" y="3456"/>
                    <a:pt x="310" y="3500"/>
                    <a:pt x="354" y="3541"/>
                  </a:cubicBezTo>
                  <a:cubicBezTo>
                    <a:pt x="368" y="3558"/>
                    <a:pt x="381" y="3571"/>
                    <a:pt x="395" y="3585"/>
                  </a:cubicBezTo>
                  <a:cubicBezTo>
                    <a:pt x="447" y="3618"/>
                    <a:pt x="506" y="3631"/>
                    <a:pt x="566" y="3631"/>
                  </a:cubicBezTo>
                  <a:cubicBezTo>
                    <a:pt x="685" y="3631"/>
                    <a:pt x="811" y="3579"/>
                    <a:pt x="914" y="3514"/>
                  </a:cubicBezTo>
                  <a:cubicBezTo>
                    <a:pt x="944" y="3487"/>
                    <a:pt x="971" y="3473"/>
                    <a:pt x="998" y="3443"/>
                  </a:cubicBezTo>
                  <a:cubicBezTo>
                    <a:pt x="1083" y="3372"/>
                    <a:pt x="1153" y="3288"/>
                    <a:pt x="1224" y="3204"/>
                  </a:cubicBezTo>
                  <a:cubicBezTo>
                    <a:pt x="1251" y="3163"/>
                    <a:pt x="1281" y="3119"/>
                    <a:pt x="1295" y="3079"/>
                  </a:cubicBezTo>
                  <a:cubicBezTo>
                    <a:pt x="1335" y="2995"/>
                    <a:pt x="1379" y="2897"/>
                    <a:pt x="1393" y="2813"/>
                  </a:cubicBezTo>
                  <a:cubicBezTo>
                    <a:pt x="1406" y="2799"/>
                    <a:pt x="1406" y="2782"/>
                    <a:pt x="1406" y="2769"/>
                  </a:cubicBezTo>
                  <a:cubicBezTo>
                    <a:pt x="1420" y="2698"/>
                    <a:pt x="1433" y="2644"/>
                    <a:pt x="1433" y="2587"/>
                  </a:cubicBezTo>
                  <a:cubicBezTo>
                    <a:pt x="1450" y="2462"/>
                    <a:pt x="1433" y="2347"/>
                    <a:pt x="1420" y="2236"/>
                  </a:cubicBezTo>
                  <a:cubicBezTo>
                    <a:pt x="1420" y="2179"/>
                    <a:pt x="1406" y="2138"/>
                    <a:pt x="1406" y="2094"/>
                  </a:cubicBezTo>
                  <a:cubicBezTo>
                    <a:pt x="1393" y="1970"/>
                    <a:pt x="1366" y="1842"/>
                    <a:pt x="1308" y="1730"/>
                  </a:cubicBezTo>
                  <a:cubicBezTo>
                    <a:pt x="1238" y="1589"/>
                    <a:pt x="1126" y="1477"/>
                    <a:pt x="1083" y="1322"/>
                  </a:cubicBezTo>
                  <a:cubicBezTo>
                    <a:pt x="1083" y="1295"/>
                    <a:pt x="1083" y="1282"/>
                    <a:pt x="1069" y="1252"/>
                  </a:cubicBezTo>
                  <a:lnTo>
                    <a:pt x="1069" y="1113"/>
                  </a:lnTo>
                  <a:cubicBezTo>
                    <a:pt x="1083" y="928"/>
                    <a:pt x="1140" y="732"/>
                    <a:pt x="1056" y="564"/>
                  </a:cubicBezTo>
                  <a:cubicBezTo>
                    <a:pt x="1012" y="493"/>
                    <a:pt x="944" y="439"/>
                    <a:pt x="873" y="395"/>
                  </a:cubicBezTo>
                  <a:cubicBezTo>
                    <a:pt x="776" y="311"/>
                    <a:pt x="675" y="240"/>
                    <a:pt x="563" y="156"/>
                  </a:cubicBezTo>
                  <a:cubicBezTo>
                    <a:pt x="479" y="102"/>
                    <a:pt x="381" y="31"/>
                    <a:pt x="27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1503702" y="4526465"/>
              <a:ext cx="275879" cy="320260"/>
            </a:xfrm>
            <a:custGeom>
              <a:avLst/>
              <a:gdLst/>
              <a:ahLst/>
              <a:cxnLst/>
              <a:rect l="l" t="t" r="r" b="b"/>
              <a:pathLst>
                <a:path w="1380" h="1602" extrusionOk="0">
                  <a:moveTo>
                    <a:pt x="102" y="0"/>
                  </a:moveTo>
                  <a:cubicBezTo>
                    <a:pt x="72" y="0"/>
                    <a:pt x="45" y="0"/>
                    <a:pt x="31" y="27"/>
                  </a:cubicBezTo>
                  <a:lnTo>
                    <a:pt x="31" y="71"/>
                  </a:lnTo>
                  <a:cubicBezTo>
                    <a:pt x="31" y="182"/>
                    <a:pt x="102" y="267"/>
                    <a:pt x="129" y="364"/>
                  </a:cubicBezTo>
                  <a:cubicBezTo>
                    <a:pt x="170" y="546"/>
                    <a:pt x="85" y="732"/>
                    <a:pt x="31" y="900"/>
                  </a:cubicBezTo>
                  <a:cubicBezTo>
                    <a:pt x="18" y="985"/>
                    <a:pt x="1" y="1082"/>
                    <a:pt x="1" y="1167"/>
                  </a:cubicBezTo>
                  <a:cubicBezTo>
                    <a:pt x="18" y="1153"/>
                    <a:pt x="45" y="1136"/>
                    <a:pt x="72" y="1136"/>
                  </a:cubicBezTo>
                  <a:cubicBezTo>
                    <a:pt x="129" y="1136"/>
                    <a:pt x="170" y="1180"/>
                    <a:pt x="200" y="1221"/>
                  </a:cubicBezTo>
                  <a:cubicBezTo>
                    <a:pt x="227" y="1264"/>
                    <a:pt x="240" y="1322"/>
                    <a:pt x="240" y="1376"/>
                  </a:cubicBezTo>
                  <a:cubicBezTo>
                    <a:pt x="254" y="1406"/>
                    <a:pt x="254" y="1447"/>
                    <a:pt x="271" y="1490"/>
                  </a:cubicBezTo>
                  <a:cubicBezTo>
                    <a:pt x="311" y="1517"/>
                    <a:pt x="368" y="1544"/>
                    <a:pt x="422" y="1575"/>
                  </a:cubicBezTo>
                  <a:cubicBezTo>
                    <a:pt x="507" y="1602"/>
                    <a:pt x="591" y="1602"/>
                    <a:pt x="675" y="1602"/>
                  </a:cubicBezTo>
                  <a:cubicBezTo>
                    <a:pt x="776" y="1602"/>
                    <a:pt x="888" y="1588"/>
                    <a:pt x="985" y="1558"/>
                  </a:cubicBezTo>
                  <a:cubicBezTo>
                    <a:pt x="1097" y="1531"/>
                    <a:pt x="1211" y="1490"/>
                    <a:pt x="1265" y="1389"/>
                  </a:cubicBezTo>
                  <a:cubicBezTo>
                    <a:pt x="1309" y="1305"/>
                    <a:pt x="1309" y="1207"/>
                    <a:pt x="1296" y="1123"/>
                  </a:cubicBezTo>
                  <a:lnTo>
                    <a:pt x="1296" y="1109"/>
                  </a:lnTo>
                  <a:cubicBezTo>
                    <a:pt x="1296" y="914"/>
                    <a:pt x="1309" y="701"/>
                    <a:pt x="1336" y="506"/>
                  </a:cubicBezTo>
                  <a:cubicBezTo>
                    <a:pt x="1350" y="378"/>
                    <a:pt x="1380" y="253"/>
                    <a:pt x="1350" y="125"/>
                  </a:cubicBezTo>
                  <a:lnTo>
                    <a:pt x="1350" y="125"/>
                  </a:lnTo>
                  <a:cubicBezTo>
                    <a:pt x="1336" y="169"/>
                    <a:pt x="1323" y="209"/>
                    <a:pt x="1296" y="253"/>
                  </a:cubicBezTo>
                  <a:cubicBezTo>
                    <a:pt x="1225" y="337"/>
                    <a:pt x="1127" y="364"/>
                    <a:pt x="1012" y="378"/>
                  </a:cubicBezTo>
                  <a:cubicBezTo>
                    <a:pt x="976" y="382"/>
                    <a:pt x="939" y="384"/>
                    <a:pt x="903" y="384"/>
                  </a:cubicBezTo>
                  <a:cubicBezTo>
                    <a:pt x="674" y="384"/>
                    <a:pt x="449" y="304"/>
                    <a:pt x="254" y="182"/>
                  </a:cubicBezTo>
                  <a:cubicBezTo>
                    <a:pt x="200" y="155"/>
                    <a:pt x="156" y="125"/>
                    <a:pt x="129" y="84"/>
                  </a:cubicBezTo>
                  <a:cubicBezTo>
                    <a:pt x="116" y="58"/>
                    <a:pt x="116" y="27"/>
                    <a:pt x="102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1274003" y="4753566"/>
              <a:ext cx="283876" cy="239495"/>
            </a:xfrm>
            <a:custGeom>
              <a:avLst/>
              <a:gdLst/>
              <a:ahLst/>
              <a:cxnLst/>
              <a:rect l="l" t="t" r="r" b="b"/>
              <a:pathLst>
                <a:path w="1420" h="1198" extrusionOk="0">
                  <a:moveTo>
                    <a:pt x="1221" y="0"/>
                  </a:moveTo>
                  <a:cubicBezTo>
                    <a:pt x="1194" y="0"/>
                    <a:pt x="1167" y="17"/>
                    <a:pt x="1150" y="31"/>
                  </a:cubicBezTo>
                  <a:cubicBezTo>
                    <a:pt x="1109" y="58"/>
                    <a:pt x="1083" y="85"/>
                    <a:pt x="1066" y="115"/>
                  </a:cubicBezTo>
                  <a:cubicBezTo>
                    <a:pt x="897" y="324"/>
                    <a:pt x="759" y="550"/>
                    <a:pt x="560" y="745"/>
                  </a:cubicBezTo>
                  <a:cubicBezTo>
                    <a:pt x="519" y="789"/>
                    <a:pt x="462" y="843"/>
                    <a:pt x="422" y="887"/>
                  </a:cubicBezTo>
                  <a:cubicBezTo>
                    <a:pt x="364" y="927"/>
                    <a:pt x="307" y="958"/>
                    <a:pt x="253" y="998"/>
                  </a:cubicBezTo>
                  <a:cubicBezTo>
                    <a:pt x="209" y="1029"/>
                    <a:pt x="0" y="1096"/>
                    <a:pt x="125" y="1180"/>
                  </a:cubicBezTo>
                  <a:cubicBezTo>
                    <a:pt x="142" y="1192"/>
                    <a:pt x="164" y="1197"/>
                    <a:pt x="187" y="1197"/>
                  </a:cubicBezTo>
                  <a:cubicBezTo>
                    <a:pt x="222" y="1197"/>
                    <a:pt x="261" y="1185"/>
                    <a:pt x="294" y="1167"/>
                  </a:cubicBezTo>
                  <a:cubicBezTo>
                    <a:pt x="604" y="1069"/>
                    <a:pt x="897" y="914"/>
                    <a:pt x="1180" y="718"/>
                  </a:cubicBezTo>
                  <a:cubicBezTo>
                    <a:pt x="1278" y="648"/>
                    <a:pt x="1389" y="563"/>
                    <a:pt x="1403" y="439"/>
                  </a:cubicBezTo>
                  <a:cubicBezTo>
                    <a:pt x="1420" y="408"/>
                    <a:pt x="1420" y="381"/>
                    <a:pt x="1420" y="354"/>
                  </a:cubicBezTo>
                  <a:cubicBezTo>
                    <a:pt x="1403" y="311"/>
                    <a:pt x="1403" y="270"/>
                    <a:pt x="1389" y="240"/>
                  </a:cubicBezTo>
                  <a:cubicBezTo>
                    <a:pt x="1389" y="186"/>
                    <a:pt x="1376" y="128"/>
                    <a:pt x="1349" y="85"/>
                  </a:cubicBezTo>
                  <a:cubicBezTo>
                    <a:pt x="1319" y="44"/>
                    <a:pt x="1278" y="0"/>
                    <a:pt x="122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1119670" y="4748168"/>
              <a:ext cx="741475" cy="403423"/>
            </a:xfrm>
            <a:custGeom>
              <a:avLst/>
              <a:gdLst/>
              <a:ahLst/>
              <a:cxnLst/>
              <a:rect l="l" t="t" r="r" b="b"/>
              <a:pathLst>
                <a:path w="3709" h="2018" extrusionOk="0">
                  <a:moveTo>
                    <a:pt x="3217" y="0"/>
                  </a:moveTo>
                  <a:lnTo>
                    <a:pt x="3217" y="14"/>
                  </a:lnTo>
                  <a:cubicBezTo>
                    <a:pt x="3230" y="98"/>
                    <a:pt x="3230" y="196"/>
                    <a:pt x="3186" y="280"/>
                  </a:cubicBezTo>
                  <a:cubicBezTo>
                    <a:pt x="3132" y="381"/>
                    <a:pt x="3018" y="422"/>
                    <a:pt x="2906" y="449"/>
                  </a:cubicBezTo>
                  <a:cubicBezTo>
                    <a:pt x="2809" y="479"/>
                    <a:pt x="2697" y="493"/>
                    <a:pt x="2596" y="493"/>
                  </a:cubicBezTo>
                  <a:cubicBezTo>
                    <a:pt x="2512" y="493"/>
                    <a:pt x="2428" y="493"/>
                    <a:pt x="2343" y="466"/>
                  </a:cubicBezTo>
                  <a:cubicBezTo>
                    <a:pt x="2289" y="435"/>
                    <a:pt x="2232" y="408"/>
                    <a:pt x="2192" y="381"/>
                  </a:cubicBezTo>
                  <a:cubicBezTo>
                    <a:pt x="2192" y="408"/>
                    <a:pt x="2192" y="435"/>
                    <a:pt x="2175" y="466"/>
                  </a:cubicBezTo>
                  <a:cubicBezTo>
                    <a:pt x="2161" y="590"/>
                    <a:pt x="2050" y="675"/>
                    <a:pt x="1952" y="745"/>
                  </a:cubicBezTo>
                  <a:cubicBezTo>
                    <a:pt x="1669" y="941"/>
                    <a:pt x="1376" y="1096"/>
                    <a:pt x="1066" y="1194"/>
                  </a:cubicBezTo>
                  <a:cubicBezTo>
                    <a:pt x="1033" y="1212"/>
                    <a:pt x="994" y="1224"/>
                    <a:pt x="959" y="1224"/>
                  </a:cubicBezTo>
                  <a:cubicBezTo>
                    <a:pt x="936" y="1224"/>
                    <a:pt x="914" y="1219"/>
                    <a:pt x="897" y="1207"/>
                  </a:cubicBezTo>
                  <a:cubicBezTo>
                    <a:pt x="772" y="1123"/>
                    <a:pt x="981" y="1056"/>
                    <a:pt x="1025" y="1025"/>
                  </a:cubicBezTo>
                  <a:cubicBezTo>
                    <a:pt x="1079" y="985"/>
                    <a:pt x="1136" y="954"/>
                    <a:pt x="1194" y="914"/>
                  </a:cubicBezTo>
                  <a:lnTo>
                    <a:pt x="1194" y="914"/>
                  </a:lnTo>
                  <a:cubicBezTo>
                    <a:pt x="968" y="1039"/>
                    <a:pt x="742" y="1140"/>
                    <a:pt x="506" y="1224"/>
                  </a:cubicBezTo>
                  <a:cubicBezTo>
                    <a:pt x="391" y="1265"/>
                    <a:pt x="280" y="1292"/>
                    <a:pt x="182" y="1362"/>
                  </a:cubicBezTo>
                  <a:cubicBezTo>
                    <a:pt x="85" y="1433"/>
                    <a:pt x="0" y="1544"/>
                    <a:pt x="14" y="1673"/>
                  </a:cubicBezTo>
                  <a:cubicBezTo>
                    <a:pt x="27" y="1828"/>
                    <a:pt x="182" y="1939"/>
                    <a:pt x="337" y="1983"/>
                  </a:cubicBezTo>
                  <a:cubicBezTo>
                    <a:pt x="428" y="2007"/>
                    <a:pt x="519" y="2018"/>
                    <a:pt x="610" y="2018"/>
                  </a:cubicBezTo>
                  <a:cubicBezTo>
                    <a:pt x="882" y="2018"/>
                    <a:pt x="1150" y="1925"/>
                    <a:pt x="1403" y="1841"/>
                  </a:cubicBezTo>
                  <a:cubicBezTo>
                    <a:pt x="1615" y="1770"/>
                    <a:pt x="1811" y="1700"/>
                    <a:pt x="2006" y="1629"/>
                  </a:cubicBezTo>
                  <a:cubicBezTo>
                    <a:pt x="2121" y="1602"/>
                    <a:pt x="2232" y="1561"/>
                    <a:pt x="2343" y="1544"/>
                  </a:cubicBezTo>
                  <a:cubicBezTo>
                    <a:pt x="2395" y="1536"/>
                    <a:pt x="2445" y="1533"/>
                    <a:pt x="2495" y="1533"/>
                  </a:cubicBezTo>
                  <a:cubicBezTo>
                    <a:pt x="2608" y="1533"/>
                    <a:pt x="2719" y="1550"/>
                    <a:pt x="2836" y="1561"/>
                  </a:cubicBezTo>
                  <a:cubicBezTo>
                    <a:pt x="2912" y="1575"/>
                    <a:pt x="2991" y="1585"/>
                    <a:pt x="3070" y="1585"/>
                  </a:cubicBezTo>
                  <a:cubicBezTo>
                    <a:pt x="3153" y="1585"/>
                    <a:pt x="3235" y="1574"/>
                    <a:pt x="3314" y="1544"/>
                  </a:cubicBezTo>
                  <a:cubicBezTo>
                    <a:pt x="3469" y="1504"/>
                    <a:pt x="3608" y="1393"/>
                    <a:pt x="3665" y="1238"/>
                  </a:cubicBezTo>
                  <a:cubicBezTo>
                    <a:pt x="3709" y="1096"/>
                    <a:pt x="3638" y="928"/>
                    <a:pt x="3567" y="786"/>
                  </a:cubicBezTo>
                  <a:cubicBezTo>
                    <a:pt x="3496" y="661"/>
                    <a:pt x="3412" y="520"/>
                    <a:pt x="3372" y="365"/>
                  </a:cubicBezTo>
                  <a:cubicBezTo>
                    <a:pt x="3355" y="297"/>
                    <a:pt x="3355" y="226"/>
                    <a:pt x="3341" y="155"/>
                  </a:cubicBezTo>
                  <a:cubicBezTo>
                    <a:pt x="3314" y="98"/>
                    <a:pt x="3287" y="27"/>
                    <a:pt x="3217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4054186" y="4882909"/>
              <a:ext cx="19791" cy="5598"/>
            </a:xfrm>
            <a:custGeom>
              <a:avLst/>
              <a:gdLst/>
              <a:ahLst/>
              <a:cxnLst/>
              <a:rect l="l" t="t" r="r" b="b"/>
              <a:pathLst>
                <a:path w="99" h="28" extrusionOk="0">
                  <a:moveTo>
                    <a:pt x="0" y="1"/>
                  </a:moveTo>
                  <a:lnTo>
                    <a:pt x="14" y="14"/>
                  </a:lnTo>
                  <a:cubicBezTo>
                    <a:pt x="22" y="10"/>
                    <a:pt x="30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lnTo>
                    <a:pt x="39" y="9"/>
                  </a:lnTo>
                  <a:lnTo>
                    <a:pt x="14" y="1"/>
                  </a:lnTo>
                  <a:close/>
                  <a:moveTo>
                    <a:pt x="39" y="9"/>
                  </a:moveTo>
                  <a:lnTo>
                    <a:pt x="98" y="28"/>
                  </a:lnTo>
                  <a:cubicBezTo>
                    <a:pt x="79" y="18"/>
                    <a:pt x="58" y="9"/>
                    <a:pt x="39" y="9"/>
                  </a:cubicBez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23"/>
            <p:cNvGrpSpPr/>
            <p:nvPr/>
          </p:nvGrpSpPr>
          <p:grpSpPr>
            <a:xfrm>
              <a:off x="1987090" y="745920"/>
              <a:ext cx="531168" cy="207709"/>
              <a:chOff x="1987090" y="745920"/>
              <a:chExt cx="531168" cy="207709"/>
            </a:xfrm>
          </p:grpSpPr>
          <p:sp>
            <p:nvSpPr>
              <p:cNvPr id="472" name="Google Shape;472;p23"/>
              <p:cNvSpPr/>
              <p:nvPr/>
            </p:nvSpPr>
            <p:spPr>
              <a:xfrm>
                <a:off x="1987090" y="745920"/>
                <a:ext cx="531168" cy="207709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039" extrusionOk="0">
                    <a:moveTo>
                      <a:pt x="2097" y="1"/>
                    </a:moveTo>
                    <a:cubicBezTo>
                      <a:pt x="1981" y="1"/>
                      <a:pt x="1864" y="10"/>
                      <a:pt x="1757" y="18"/>
                    </a:cubicBezTo>
                    <a:cubicBezTo>
                      <a:pt x="1531" y="31"/>
                      <a:pt x="1308" y="72"/>
                      <a:pt x="1096" y="143"/>
                    </a:cubicBezTo>
                    <a:cubicBezTo>
                      <a:pt x="941" y="200"/>
                      <a:pt x="772" y="240"/>
                      <a:pt x="634" y="325"/>
                    </a:cubicBezTo>
                    <a:cubicBezTo>
                      <a:pt x="479" y="396"/>
                      <a:pt x="337" y="396"/>
                      <a:pt x="196" y="493"/>
                    </a:cubicBezTo>
                    <a:cubicBezTo>
                      <a:pt x="196" y="493"/>
                      <a:pt x="196" y="510"/>
                      <a:pt x="155" y="537"/>
                    </a:cubicBezTo>
                    <a:cubicBezTo>
                      <a:pt x="71" y="551"/>
                      <a:pt x="0" y="662"/>
                      <a:pt x="0" y="733"/>
                    </a:cubicBezTo>
                    <a:cubicBezTo>
                      <a:pt x="0" y="817"/>
                      <a:pt x="58" y="915"/>
                      <a:pt x="112" y="972"/>
                    </a:cubicBezTo>
                    <a:cubicBezTo>
                      <a:pt x="135" y="1006"/>
                      <a:pt x="157" y="1038"/>
                      <a:pt x="192" y="1038"/>
                    </a:cubicBezTo>
                    <a:cubicBezTo>
                      <a:pt x="202" y="1038"/>
                      <a:pt x="213" y="1035"/>
                      <a:pt x="226" y="1029"/>
                    </a:cubicBezTo>
                    <a:cubicBezTo>
                      <a:pt x="267" y="1016"/>
                      <a:pt x="297" y="986"/>
                      <a:pt x="337" y="959"/>
                    </a:cubicBezTo>
                    <a:cubicBezTo>
                      <a:pt x="351" y="945"/>
                      <a:pt x="381" y="932"/>
                      <a:pt x="408" y="901"/>
                    </a:cubicBezTo>
                    <a:cubicBezTo>
                      <a:pt x="435" y="874"/>
                      <a:pt x="465" y="861"/>
                      <a:pt x="506" y="830"/>
                    </a:cubicBezTo>
                    <a:cubicBezTo>
                      <a:pt x="971" y="594"/>
                      <a:pt x="1490" y="480"/>
                      <a:pt x="2010" y="453"/>
                    </a:cubicBezTo>
                    <a:cubicBezTo>
                      <a:pt x="2065" y="446"/>
                      <a:pt x="2122" y="443"/>
                      <a:pt x="2178" y="443"/>
                    </a:cubicBezTo>
                    <a:cubicBezTo>
                      <a:pt x="2235" y="443"/>
                      <a:pt x="2291" y="446"/>
                      <a:pt x="2347" y="453"/>
                    </a:cubicBezTo>
                    <a:cubicBezTo>
                      <a:pt x="2387" y="466"/>
                      <a:pt x="2418" y="466"/>
                      <a:pt x="2458" y="466"/>
                    </a:cubicBezTo>
                    <a:cubicBezTo>
                      <a:pt x="2458" y="480"/>
                      <a:pt x="2471" y="480"/>
                      <a:pt x="2488" y="480"/>
                    </a:cubicBezTo>
                    <a:cubicBezTo>
                      <a:pt x="2511" y="486"/>
                      <a:pt x="2540" y="492"/>
                      <a:pt x="2566" y="492"/>
                    </a:cubicBezTo>
                    <a:cubicBezTo>
                      <a:pt x="2601" y="492"/>
                      <a:pt x="2632" y="480"/>
                      <a:pt x="2640" y="439"/>
                    </a:cubicBezTo>
                    <a:cubicBezTo>
                      <a:pt x="2657" y="396"/>
                      <a:pt x="2627" y="342"/>
                      <a:pt x="2627" y="298"/>
                    </a:cubicBezTo>
                    <a:cubicBezTo>
                      <a:pt x="2613" y="240"/>
                      <a:pt x="2600" y="187"/>
                      <a:pt x="2573" y="129"/>
                    </a:cubicBezTo>
                    <a:cubicBezTo>
                      <a:pt x="2529" y="58"/>
                      <a:pt x="2418" y="31"/>
                      <a:pt x="2333" y="18"/>
                    </a:cubicBezTo>
                    <a:cubicBezTo>
                      <a:pt x="2258" y="5"/>
                      <a:pt x="2178" y="1"/>
                      <a:pt x="2097" y="1"/>
                    </a:cubicBezTo>
                    <a:close/>
                  </a:path>
                </a:pathLst>
              </a:custGeom>
              <a:solidFill>
                <a:srgbClr val="0B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2032271" y="830882"/>
                <a:ext cx="47979" cy="97957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90" extrusionOk="0">
                    <a:moveTo>
                      <a:pt x="98" y="1"/>
                    </a:moveTo>
                    <a:lnTo>
                      <a:pt x="98" y="1"/>
                    </a:lnTo>
                    <a:cubicBezTo>
                      <a:pt x="71" y="14"/>
                      <a:pt x="41" y="28"/>
                      <a:pt x="14" y="41"/>
                    </a:cubicBezTo>
                    <a:cubicBezTo>
                      <a:pt x="0" y="139"/>
                      <a:pt x="0" y="338"/>
                      <a:pt x="169" y="490"/>
                    </a:cubicBezTo>
                    <a:lnTo>
                      <a:pt x="182" y="476"/>
                    </a:lnTo>
                    <a:cubicBezTo>
                      <a:pt x="196" y="463"/>
                      <a:pt x="223" y="449"/>
                      <a:pt x="239" y="436"/>
                    </a:cubicBezTo>
                    <a:cubicBezTo>
                      <a:pt x="169" y="352"/>
                      <a:pt x="71" y="210"/>
                      <a:pt x="98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088046" y="814090"/>
                <a:ext cx="50778" cy="8456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23" extrusionOk="0">
                    <a:moveTo>
                      <a:pt x="85" y="1"/>
                    </a:moveTo>
                    <a:cubicBezTo>
                      <a:pt x="58" y="14"/>
                      <a:pt x="28" y="14"/>
                      <a:pt x="1" y="28"/>
                    </a:cubicBezTo>
                    <a:cubicBezTo>
                      <a:pt x="1" y="139"/>
                      <a:pt x="14" y="294"/>
                      <a:pt x="156" y="422"/>
                    </a:cubicBezTo>
                    <a:cubicBezTo>
                      <a:pt x="183" y="405"/>
                      <a:pt x="227" y="392"/>
                      <a:pt x="254" y="378"/>
                    </a:cubicBezTo>
                    <a:cubicBezTo>
                      <a:pt x="183" y="307"/>
                      <a:pt x="85" y="183"/>
                      <a:pt x="8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2152818" y="785902"/>
                <a:ext cx="41982" cy="89761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49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58" y="14"/>
                      <a:pt x="28" y="27"/>
                      <a:pt x="1" y="40"/>
                    </a:cubicBezTo>
                    <a:cubicBezTo>
                      <a:pt x="1" y="142"/>
                      <a:pt x="1" y="337"/>
                      <a:pt x="98" y="448"/>
                    </a:cubicBezTo>
                    <a:cubicBezTo>
                      <a:pt x="142" y="435"/>
                      <a:pt x="183" y="435"/>
                      <a:pt x="210" y="421"/>
                    </a:cubicBezTo>
                    <a:cubicBezTo>
                      <a:pt x="169" y="337"/>
                      <a:pt x="85" y="182"/>
                      <a:pt x="98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2447289" y="749318"/>
                <a:ext cx="48179" cy="92559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63" extrusionOk="0">
                    <a:moveTo>
                      <a:pt x="1" y="1"/>
                    </a:moveTo>
                    <a:cubicBezTo>
                      <a:pt x="102" y="156"/>
                      <a:pt x="85" y="352"/>
                      <a:pt x="72" y="449"/>
                    </a:cubicBezTo>
                    <a:lnTo>
                      <a:pt x="156" y="449"/>
                    </a:lnTo>
                    <a:cubicBezTo>
                      <a:pt x="156" y="463"/>
                      <a:pt x="169" y="463"/>
                      <a:pt x="186" y="463"/>
                    </a:cubicBezTo>
                    <a:cubicBezTo>
                      <a:pt x="240" y="308"/>
                      <a:pt x="169" y="126"/>
                      <a:pt x="116" y="14"/>
                    </a:cubicBezTo>
                    <a:cubicBezTo>
                      <a:pt x="85" y="14"/>
                      <a:pt x="58" y="1"/>
                      <a:pt x="31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2225586" y="763512"/>
                <a:ext cx="42781" cy="92559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63" extrusionOk="0">
                    <a:moveTo>
                      <a:pt x="115" y="1"/>
                    </a:moveTo>
                    <a:cubicBezTo>
                      <a:pt x="72" y="1"/>
                      <a:pt x="45" y="14"/>
                      <a:pt x="1" y="28"/>
                    </a:cubicBezTo>
                    <a:cubicBezTo>
                      <a:pt x="31" y="139"/>
                      <a:pt x="85" y="338"/>
                      <a:pt x="98" y="463"/>
                    </a:cubicBezTo>
                    <a:cubicBezTo>
                      <a:pt x="142" y="449"/>
                      <a:pt x="183" y="449"/>
                      <a:pt x="213" y="436"/>
                    </a:cubicBezTo>
                    <a:cubicBezTo>
                      <a:pt x="213" y="321"/>
                      <a:pt x="183" y="126"/>
                      <a:pt x="11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2304551" y="749318"/>
                <a:ext cx="41982" cy="92559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63" extrusionOk="0">
                    <a:moveTo>
                      <a:pt x="98" y="1"/>
                    </a:moveTo>
                    <a:cubicBezTo>
                      <a:pt x="71" y="1"/>
                      <a:pt x="27" y="14"/>
                      <a:pt x="0" y="14"/>
                    </a:cubicBezTo>
                    <a:cubicBezTo>
                      <a:pt x="41" y="126"/>
                      <a:pt x="98" y="338"/>
                      <a:pt x="84" y="463"/>
                    </a:cubicBezTo>
                    <a:cubicBezTo>
                      <a:pt x="125" y="463"/>
                      <a:pt x="155" y="449"/>
                      <a:pt x="196" y="449"/>
                    </a:cubicBezTo>
                    <a:cubicBezTo>
                      <a:pt x="209" y="352"/>
                      <a:pt x="182" y="139"/>
                      <a:pt x="98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2377320" y="746719"/>
                <a:ext cx="42581" cy="89761"/>
              </a:xfrm>
              <a:custGeom>
                <a:avLst/>
                <a:gdLst/>
                <a:ahLst/>
                <a:cxnLst/>
                <a:rect l="l" t="t" r="r" b="b"/>
                <a:pathLst>
                  <a:path w="213" h="449" extrusionOk="0">
                    <a:moveTo>
                      <a:pt x="0" y="0"/>
                    </a:moveTo>
                    <a:cubicBezTo>
                      <a:pt x="58" y="112"/>
                      <a:pt x="98" y="321"/>
                      <a:pt x="85" y="449"/>
                    </a:cubicBezTo>
                    <a:cubicBezTo>
                      <a:pt x="128" y="435"/>
                      <a:pt x="169" y="435"/>
                      <a:pt x="199" y="435"/>
                    </a:cubicBezTo>
                    <a:cubicBezTo>
                      <a:pt x="213" y="351"/>
                      <a:pt x="199" y="139"/>
                      <a:pt x="115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" name="Google Shape;480;p23"/>
            <p:cNvSpPr/>
            <p:nvPr/>
          </p:nvSpPr>
          <p:spPr>
            <a:xfrm>
              <a:off x="1995887" y="995011"/>
              <a:ext cx="617530" cy="276879"/>
            </a:xfrm>
            <a:custGeom>
              <a:avLst/>
              <a:gdLst/>
              <a:ahLst/>
              <a:cxnLst/>
              <a:rect l="l" t="t" r="r" b="b"/>
              <a:pathLst>
                <a:path w="3089" h="1385" extrusionOk="0">
                  <a:moveTo>
                    <a:pt x="2933" y="121"/>
                  </a:moveTo>
                  <a:cubicBezTo>
                    <a:pt x="2964" y="148"/>
                    <a:pt x="2964" y="259"/>
                    <a:pt x="2950" y="360"/>
                  </a:cubicBezTo>
                  <a:cubicBezTo>
                    <a:pt x="2950" y="276"/>
                    <a:pt x="2920" y="191"/>
                    <a:pt x="2893" y="121"/>
                  </a:cubicBezTo>
                  <a:close/>
                  <a:moveTo>
                    <a:pt x="2765" y="148"/>
                  </a:moveTo>
                  <a:cubicBezTo>
                    <a:pt x="2808" y="276"/>
                    <a:pt x="2835" y="387"/>
                    <a:pt x="2835" y="512"/>
                  </a:cubicBezTo>
                  <a:lnTo>
                    <a:pt x="2835" y="596"/>
                  </a:lnTo>
                  <a:cubicBezTo>
                    <a:pt x="2835" y="653"/>
                    <a:pt x="2835" y="724"/>
                    <a:pt x="2822" y="795"/>
                  </a:cubicBezTo>
                  <a:cubicBezTo>
                    <a:pt x="2751" y="906"/>
                    <a:pt x="2667" y="990"/>
                    <a:pt x="2569" y="1034"/>
                  </a:cubicBezTo>
                  <a:cubicBezTo>
                    <a:pt x="2556" y="1034"/>
                    <a:pt x="2542" y="1048"/>
                    <a:pt x="2512" y="1061"/>
                  </a:cubicBezTo>
                  <a:lnTo>
                    <a:pt x="2512" y="1004"/>
                  </a:lnTo>
                  <a:lnTo>
                    <a:pt x="2512" y="977"/>
                  </a:lnTo>
                  <a:cubicBezTo>
                    <a:pt x="2556" y="697"/>
                    <a:pt x="2529" y="458"/>
                    <a:pt x="2444" y="259"/>
                  </a:cubicBezTo>
                  <a:lnTo>
                    <a:pt x="2444" y="245"/>
                  </a:lnTo>
                  <a:cubicBezTo>
                    <a:pt x="2444" y="232"/>
                    <a:pt x="2427" y="218"/>
                    <a:pt x="2427" y="205"/>
                  </a:cubicBezTo>
                  <a:cubicBezTo>
                    <a:pt x="2471" y="205"/>
                    <a:pt x="2512" y="191"/>
                    <a:pt x="2542" y="191"/>
                  </a:cubicBezTo>
                  <a:lnTo>
                    <a:pt x="2680" y="161"/>
                  </a:lnTo>
                  <a:cubicBezTo>
                    <a:pt x="2711" y="148"/>
                    <a:pt x="2738" y="148"/>
                    <a:pt x="2765" y="148"/>
                  </a:cubicBezTo>
                  <a:close/>
                  <a:moveTo>
                    <a:pt x="560" y="458"/>
                  </a:moveTo>
                  <a:cubicBezTo>
                    <a:pt x="560" y="485"/>
                    <a:pt x="546" y="528"/>
                    <a:pt x="546" y="555"/>
                  </a:cubicBezTo>
                  <a:cubicBezTo>
                    <a:pt x="533" y="653"/>
                    <a:pt x="533" y="751"/>
                    <a:pt x="533" y="849"/>
                  </a:cubicBezTo>
                  <a:cubicBezTo>
                    <a:pt x="533" y="950"/>
                    <a:pt x="546" y="1034"/>
                    <a:pt x="560" y="1118"/>
                  </a:cubicBezTo>
                  <a:lnTo>
                    <a:pt x="573" y="1132"/>
                  </a:lnTo>
                  <a:cubicBezTo>
                    <a:pt x="560" y="1118"/>
                    <a:pt x="546" y="1118"/>
                    <a:pt x="546" y="1102"/>
                  </a:cubicBezTo>
                  <a:lnTo>
                    <a:pt x="533" y="1102"/>
                  </a:lnTo>
                  <a:cubicBezTo>
                    <a:pt x="519" y="1088"/>
                    <a:pt x="506" y="1075"/>
                    <a:pt x="489" y="1061"/>
                  </a:cubicBezTo>
                  <a:cubicBezTo>
                    <a:pt x="475" y="1048"/>
                    <a:pt x="462" y="1034"/>
                    <a:pt x="448" y="1017"/>
                  </a:cubicBezTo>
                  <a:cubicBezTo>
                    <a:pt x="266" y="835"/>
                    <a:pt x="138" y="653"/>
                    <a:pt x="125" y="555"/>
                  </a:cubicBezTo>
                  <a:cubicBezTo>
                    <a:pt x="111" y="512"/>
                    <a:pt x="125" y="485"/>
                    <a:pt x="125" y="471"/>
                  </a:cubicBezTo>
                  <a:cubicBezTo>
                    <a:pt x="138" y="458"/>
                    <a:pt x="169" y="458"/>
                    <a:pt x="182" y="458"/>
                  </a:cubicBezTo>
                  <a:close/>
                  <a:moveTo>
                    <a:pt x="2289" y="232"/>
                  </a:moveTo>
                  <a:cubicBezTo>
                    <a:pt x="2360" y="373"/>
                    <a:pt x="2387" y="512"/>
                    <a:pt x="2401" y="653"/>
                  </a:cubicBezTo>
                  <a:cubicBezTo>
                    <a:pt x="2414" y="795"/>
                    <a:pt x="2401" y="933"/>
                    <a:pt x="2374" y="1088"/>
                  </a:cubicBezTo>
                  <a:cubicBezTo>
                    <a:pt x="2191" y="1132"/>
                    <a:pt x="1895" y="1186"/>
                    <a:pt x="1585" y="1216"/>
                  </a:cubicBezTo>
                  <a:cubicBezTo>
                    <a:pt x="1628" y="879"/>
                    <a:pt x="1601" y="596"/>
                    <a:pt x="1487" y="360"/>
                  </a:cubicBezTo>
                  <a:cubicBezTo>
                    <a:pt x="1740" y="330"/>
                    <a:pt x="1993" y="289"/>
                    <a:pt x="2289" y="232"/>
                  </a:cubicBezTo>
                  <a:close/>
                  <a:moveTo>
                    <a:pt x="1349" y="387"/>
                  </a:moveTo>
                  <a:cubicBezTo>
                    <a:pt x="1473" y="653"/>
                    <a:pt x="1517" y="933"/>
                    <a:pt x="1460" y="1230"/>
                  </a:cubicBezTo>
                  <a:cubicBezTo>
                    <a:pt x="1150" y="1270"/>
                    <a:pt x="883" y="1270"/>
                    <a:pt x="799" y="1270"/>
                  </a:cubicBezTo>
                  <a:cubicBezTo>
                    <a:pt x="799" y="1257"/>
                    <a:pt x="786" y="1257"/>
                    <a:pt x="786" y="1257"/>
                  </a:cubicBezTo>
                  <a:lnTo>
                    <a:pt x="759" y="1257"/>
                  </a:lnTo>
                  <a:lnTo>
                    <a:pt x="759" y="1243"/>
                  </a:lnTo>
                  <a:lnTo>
                    <a:pt x="742" y="1243"/>
                  </a:lnTo>
                  <a:cubicBezTo>
                    <a:pt x="644" y="977"/>
                    <a:pt x="631" y="711"/>
                    <a:pt x="688" y="444"/>
                  </a:cubicBezTo>
                  <a:lnTo>
                    <a:pt x="701" y="444"/>
                  </a:lnTo>
                  <a:cubicBezTo>
                    <a:pt x="910" y="427"/>
                    <a:pt x="1123" y="414"/>
                    <a:pt x="1349" y="387"/>
                  </a:cubicBezTo>
                  <a:close/>
                  <a:moveTo>
                    <a:pt x="2922" y="1"/>
                  </a:moveTo>
                  <a:cubicBezTo>
                    <a:pt x="2908" y="1"/>
                    <a:pt x="2893" y="2"/>
                    <a:pt x="2879" y="6"/>
                  </a:cubicBezTo>
                  <a:lnTo>
                    <a:pt x="2835" y="6"/>
                  </a:lnTo>
                  <a:cubicBezTo>
                    <a:pt x="2835" y="6"/>
                    <a:pt x="2822" y="6"/>
                    <a:pt x="2822" y="23"/>
                  </a:cubicBezTo>
                  <a:lnTo>
                    <a:pt x="2751" y="23"/>
                  </a:lnTo>
                  <a:cubicBezTo>
                    <a:pt x="2697" y="36"/>
                    <a:pt x="2626" y="50"/>
                    <a:pt x="2542" y="63"/>
                  </a:cubicBezTo>
                  <a:cubicBezTo>
                    <a:pt x="2512" y="77"/>
                    <a:pt x="2485" y="77"/>
                    <a:pt x="2458" y="77"/>
                  </a:cubicBezTo>
                  <a:lnTo>
                    <a:pt x="2401" y="90"/>
                  </a:lnTo>
                  <a:cubicBezTo>
                    <a:pt x="2387" y="90"/>
                    <a:pt x="2374" y="107"/>
                    <a:pt x="2360" y="107"/>
                  </a:cubicBezTo>
                  <a:lnTo>
                    <a:pt x="2330" y="107"/>
                  </a:lnTo>
                  <a:cubicBezTo>
                    <a:pt x="2316" y="107"/>
                    <a:pt x="2289" y="121"/>
                    <a:pt x="2276" y="121"/>
                  </a:cubicBezTo>
                  <a:cubicBezTo>
                    <a:pt x="2107" y="148"/>
                    <a:pt x="1939" y="174"/>
                    <a:pt x="1753" y="205"/>
                  </a:cubicBezTo>
                  <a:lnTo>
                    <a:pt x="1740" y="205"/>
                  </a:lnTo>
                  <a:cubicBezTo>
                    <a:pt x="1642" y="218"/>
                    <a:pt x="1531" y="245"/>
                    <a:pt x="1416" y="259"/>
                  </a:cubicBezTo>
                  <a:lnTo>
                    <a:pt x="1332" y="259"/>
                  </a:lnTo>
                  <a:cubicBezTo>
                    <a:pt x="1109" y="289"/>
                    <a:pt x="910" y="316"/>
                    <a:pt x="728" y="330"/>
                  </a:cubicBezTo>
                  <a:lnTo>
                    <a:pt x="688" y="330"/>
                  </a:lnTo>
                  <a:lnTo>
                    <a:pt x="674" y="316"/>
                  </a:lnTo>
                  <a:lnTo>
                    <a:pt x="674" y="330"/>
                  </a:lnTo>
                  <a:lnTo>
                    <a:pt x="506" y="330"/>
                  </a:lnTo>
                  <a:cubicBezTo>
                    <a:pt x="391" y="343"/>
                    <a:pt x="293" y="343"/>
                    <a:pt x="196" y="343"/>
                  </a:cubicBezTo>
                  <a:cubicBezTo>
                    <a:pt x="196" y="343"/>
                    <a:pt x="187" y="342"/>
                    <a:pt x="173" y="342"/>
                  </a:cubicBezTo>
                  <a:cubicBezTo>
                    <a:pt x="144" y="342"/>
                    <a:pt x="93" y="348"/>
                    <a:pt x="54" y="387"/>
                  </a:cubicBezTo>
                  <a:cubicBezTo>
                    <a:pt x="14" y="427"/>
                    <a:pt x="0" y="485"/>
                    <a:pt x="0" y="569"/>
                  </a:cubicBezTo>
                  <a:cubicBezTo>
                    <a:pt x="27" y="711"/>
                    <a:pt x="196" y="933"/>
                    <a:pt x="364" y="1102"/>
                  </a:cubicBezTo>
                  <a:lnTo>
                    <a:pt x="391" y="1132"/>
                  </a:lnTo>
                  <a:cubicBezTo>
                    <a:pt x="405" y="1132"/>
                    <a:pt x="405" y="1145"/>
                    <a:pt x="421" y="1145"/>
                  </a:cubicBezTo>
                  <a:cubicBezTo>
                    <a:pt x="475" y="1203"/>
                    <a:pt x="546" y="1257"/>
                    <a:pt x="590" y="1301"/>
                  </a:cubicBezTo>
                  <a:lnTo>
                    <a:pt x="617" y="1314"/>
                  </a:lnTo>
                  <a:lnTo>
                    <a:pt x="631" y="1314"/>
                  </a:lnTo>
                  <a:lnTo>
                    <a:pt x="644" y="1327"/>
                  </a:lnTo>
                  <a:cubicBezTo>
                    <a:pt x="657" y="1327"/>
                    <a:pt x="657" y="1341"/>
                    <a:pt x="674" y="1341"/>
                  </a:cubicBezTo>
                  <a:cubicBezTo>
                    <a:pt x="688" y="1341"/>
                    <a:pt x="688" y="1354"/>
                    <a:pt x="701" y="1354"/>
                  </a:cubicBezTo>
                  <a:lnTo>
                    <a:pt x="728" y="1371"/>
                  </a:lnTo>
                  <a:lnTo>
                    <a:pt x="742" y="1371"/>
                  </a:lnTo>
                  <a:lnTo>
                    <a:pt x="759" y="1385"/>
                  </a:lnTo>
                  <a:lnTo>
                    <a:pt x="1025" y="1385"/>
                  </a:lnTo>
                  <a:cubicBezTo>
                    <a:pt x="1136" y="1385"/>
                    <a:pt x="1278" y="1371"/>
                    <a:pt x="1433" y="1354"/>
                  </a:cubicBezTo>
                  <a:lnTo>
                    <a:pt x="1460" y="1354"/>
                  </a:lnTo>
                  <a:cubicBezTo>
                    <a:pt x="1473" y="1354"/>
                    <a:pt x="1487" y="1341"/>
                    <a:pt x="1500" y="1341"/>
                  </a:cubicBezTo>
                  <a:lnTo>
                    <a:pt x="1571" y="1341"/>
                  </a:lnTo>
                  <a:cubicBezTo>
                    <a:pt x="1699" y="1327"/>
                    <a:pt x="1824" y="1314"/>
                    <a:pt x="1952" y="1287"/>
                  </a:cubicBezTo>
                  <a:cubicBezTo>
                    <a:pt x="2090" y="1270"/>
                    <a:pt x="2232" y="1243"/>
                    <a:pt x="2343" y="1216"/>
                  </a:cubicBezTo>
                  <a:lnTo>
                    <a:pt x="2374" y="1216"/>
                  </a:lnTo>
                  <a:lnTo>
                    <a:pt x="2401" y="1203"/>
                  </a:lnTo>
                  <a:cubicBezTo>
                    <a:pt x="2427" y="1203"/>
                    <a:pt x="2458" y="1203"/>
                    <a:pt x="2471" y="1186"/>
                  </a:cubicBezTo>
                  <a:lnTo>
                    <a:pt x="2485" y="1186"/>
                  </a:lnTo>
                  <a:cubicBezTo>
                    <a:pt x="2556" y="1172"/>
                    <a:pt x="2596" y="1159"/>
                    <a:pt x="2626" y="1145"/>
                  </a:cubicBezTo>
                  <a:cubicBezTo>
                    <a:pt x="2667" y="1118"/>
                    <a:pt x="2724" y="1088"/>
                    <a:pt x="2765" y="1048"/>
                  </a:cubicBezTo>
                  <a:lnTo>
                    <a:pt x="2765" y="1061"/>
                  </a:lnTo>
                  <a:lnTo>
                    <a:pt x="2822" y="977"/>
                  </a:lnTo>
                  <a:cubicBezTo>
                    <a:pt x="2866" y="933"/>
                    <a:pt x="2906" y="893"/>
                    <a:pt x="2933" y="835"/>
                  </a:cubicBezTo>
                  <a:lnTo>
                    <a:pt x="2950" y="835"/>
                  </a:lnTo>
                  <a:lnTo>
                    <a:pt x="2950" y="822"/>
                  </a:lnTo>
                  <a:cubicBezTo>
                    <a:pt x="2991" y="738"/>
                    <a:pt x="3017" y="640"/>
                    <a:pt x="3048" y="542"/>
                  </a:cubicBezTo>
                  <a:cubicBezTo>
                    <a:pt x="3061" y="498"/>
                    <a:pt x="3061" y="458"/>
                    <a:pt x="3061" y="427"/>
                  </a:cubicBezTo>
                  <a:cubicBezTo>
                    <a:pt x="3075" y="245"/>
                    <a:pt x="3088" y="107"/>
                    <a:pt x="3017" y="36"/>
                  </a:cubicBezTo>
                  <a:cubicBezTo>
                    <a:pt x="2998" y="14"/>
                    <a:pt x="2961" y="1"/>
                    <a:pt x="2922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1813167" y="3152666"/>
              <a:ext cx="845430" cy="672706"/>
            </a:xfrm>
            <a:custGeom>
              <a:avLst/>
              <a:gdLst/>
              <a:ahLst/>
              <a:cxnLst/>
              <a:rect l="l" t="t" r="r" b="b"/>
              <a:pathLst>
                <a:path w="4229" h="3365" extrusionOk="0">
                  <a:moveTo>
                    <a:pt x="3655" y="1"/>
                  </a:moveTo>
                  <a:cubicBezTo>
                    <a:pt x="3542" y="1"/>
                    <a:pt x="3431" y="41"/>
                    <a:pt x="3328" y="102"/>
                  </a:cubicBezTo>
                  <a:cubicBezTo>
                    <a:pt x="3203" y="187"/>
                    <a:pt x="3089" y="285"/>
                    <a:pt x="2950" y="369"/>
                  </a:cubicBezTo>
                  <a:cubicBezTo>
                    <a:pt x="2751" y="507"/>
                    <a:pt x="2515" y="591"/>
                    <a:pt x="2317" y="746"/>
                  </a:cubicBezTo>
                  <a:cubicBezTo>
                    <a:pt x="2010" y="959"/>
                    <a:pt x="1797" y="1282"/>
                    <a:pt x="1545" y="1562"/>
                  </a:cubicBezTo>
                  <a:cubicBezTo>
                    <a:pt x="1376" y="1758"/>
                    <a:pt x="1180" y="1940"/>
                    <a:pt x="982" y="2125"/>
                  </a:cubicBezTo>
                  <a:cubicBezTo>
                    <a:pt x="857" y="2237"/>
                    <a:pt x="715" y="2361"/>
                    <a:pt x="604" y="2503"/>
                  </a:cubicBezTo>
                  <a:cubicBezTo>
                    <a:pt x="520" y="2614"/>
                    <a:pt x="449" y="2729"/>
                    <a:pt x="378" y="2840"/>
                  </a:cubicBezTo>
                  <a:cubicBezTo>
                    <a:pt x="267" y="2995"/>
                    <a:pt x="125" y="3120"/>
                    <a:pt x="0" y="3261"/>
                  </a:cubicBezTo>
                  <a:cubicBezTo>
                    <a:pt x="54" y="3288"/>
                    <a:pt x="98" y="3305"/>
                    <a:pt x="156" y="3346"/>
                  </a:cubicBezTo>
                  <a:cubicBezTo>
                    <a:pt x="175" y="3355"/>
                    <a:pt x="200" y="3365"/>
                    <a:pt x="229" y="3365"/>
                  </a:cubicBezTo>
                  <a:cubicBezTo>
                    <a:pt x="241" y="3365"/>
                    <a:pt x="254" y="3363"/>
                    <a:pt x="267" y="3359"/>
                  </a:cubicBezTo>
                  <a:cubicBezTo>
                    <a:pt x="307" y="3359"/>
                    <a:pt x="365" y="3332"/>
                    <a:pt x="408" y="3288"/>
                  </a:cubicBezTo>
                  <a:cubicBezTo>
                    <a:pt x="476" y="3234"/>
                    <a:pt x="520" y="3137"/>
                    <a:pt x="577" y="3066"/>
                  </a:cubicBezTo>
                  <a:cubicBezTo>
                    <a:pt x="631" y="2982"/>
                    <a:pt x="715" y="2911"/>
                    <a:pt x="786" y="2840"/>
                  </a:cubicBezTo>
                  <a:cubicBezTo>
                    <a:pt x="955" y="2685"/>
                    <a:pt x="1123" y="2530"/>
                    <a:pt x="1292" y="2378"/>
                  </a:cubicBezTo>
                  <a:cubicBezTo>
                    <a:pt x="1882" y="1829"/>
                    <a:pt x="2485" y="1282"/>
                    <a:pt x="3173" y="861"/>
                  </a:cubicBezTo>
                  <a:cubicBezTo>
                    <a:pt x="3328" y="760"/>
                    <a:pt x="3483" y="676"/>
                    <a:pt x="3665" y="635"/>
                  </a:cubicBezTo>
                  <a:cubicBezTo>
                    <a:pt x="3696" y="631"/>
                    <a:pt x="3727" y="628"/>
                    <a:pt x="3758" y="628"/>
                  </a:cubicBezTo>
                  <a:cubicBezTo>
                    <a:pt x="3911" y="628"/>
                    <a:pt x="4065" y="684"/>
                    <a:pt x="4157" y="790"/>
                  </a:cubicBezTo>
                  <a:cubicBezTo>
                    <a:pt x="4184" y="831"/>
                    <a:pt x="4215" y="861"/>
                    <a:pt x="4228" y="901"/>
                  </a:cubicBezTo>
                  <a:cubicBezTo>
                    <a:pt x="4228" y="719"/>
                    <a:pt x="4201" y="551"/>
                    <a:pt x="4144" y="382"/>
                  </a:cubicBezTo>
                  <a:cubicBezTo>
                    <a:pt x="4073" y="214"/>
                    <a:pt x="3948" y="59"/>
                    <a:pt x="3780" y="18"/>
                  </a:cubicBezTo>
                  <a:cubicBezTo>
                    <a:pt x="3738" y="6"/>
                    <a:pt x="3696" y="1"/>
                    <a:pt x="365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2200597" y="2639291"/>
              <a:ext cx="1013956" cy="194315"/>
            </a:xfrm>
            <a:custGeom>
              <a:avLst/>
              <a:gdLst/>
              <a:ahLst/>
              <a:cxnLst/>
              <a:rect l="l" t="t" r="r" b="b"/>
              <a:pathLst>
                <a:path w="5072" h="972" extrusionOk="0">
                  <a:moveTo>
                    <a:pt x="5058" y="0"/>
                  </a:moveTo>
                  <a:cubicBezTo>
                    <a:pt x="5045" y="27"/>
                    <a:pt x="5028" y="41"/>
                    <a:pt x="5001" y="71"/>
                  </a:cubicBezTo>
                  <a:cubicBezTo>
                    <a:pt x="4983" y="85"/>
                    <a:pt x="4968" y="90"/>
                    <a:pt x="4948" y="90"/>
                  </a:cubicBezTo>
                  <a:cubicBezTo>
                    <a:pt x="4902" y="90"/>
                    <a:pt x="4830" y="64"/>
                    <a:pt x="4640" y="64"/>
                  </a:cubicBezTo>
                  <a:cubicBezTo>
                    <a:pt x="4588" y="64"/>
                    <a:pt x="4527" y="66"/>
                    <a:pt x="4455" y="71"/>
                  </a:cubicBezTo>
                  <a:cubicBezTo>
                    <a:pt x="4003" y="85"/>
                    <a:pt x="4074" y="85"/>
                    <a:pt x="3484" y="240"/>
                  </a:cubicBezTo>
                  <a:cubicBezTo>
                    <a:pt x="2894" y="408"/>
                    <a:pt x="2557" y="577"/>
                    <a:pt x="1953" y="631"/>
                  </a:cubicBezTo>
                  <a:cubicBezTo>
                    <a:pt x="1531" y="670"/>
                    <a:pt x="1192" y="755"/>
                    <a:pt x="935" y="755"/>
                  </a:cubicBezTo>
                  <a:cubicBezTo>
                    <a:pt x="817" y="755"/>
                    <a:pt x="715" y="737"/>
                    <a:pt x="631" y="688"/>
                  </a:cubicBezTo>
                  <a:cubicBezTo>
                    <a:pt x="409" y="563"/>
                    <a:pt x="126" y="351"/>
                    <a:pt x="1" y="226"/>
                  </a:cubicBezTo>
                  <a:lnTo>
                    <a:pt x="1" y="226"/>
                  </a:lnTo>
                  <a:cubicBezTo>
                    <a:pt x="55" y="311"/>
                    <a:pt x="183" y="395"/>
                    <a:pt x="240" y="449"/>
                  </a:cubicBezTo>
                  <a:cubicBezTo>
                    <a:pt x="436" y="648"/>
                    <a:pt x="618" y="870"/>
                    <a:pt x="898" y="941"/>
                  </a:cubicBezTo>
                  <a:cubicBezTo>
                    <a:pt x="978" y="966"/>
                    <a:pt x="1062" y="971"/>
                    <a:pt x="1148" y="971"/>
                  </a:cubicBezTo>
                  <a:cubicBezTo>
                    <a:pt x="1215" y="971"/>
                    <a:pt x="1282" y="968"/>
                    <a:pt x="1350" y="968"/>
                  </a:cubicBezTo>
                  <a:cubicBezTo>
                    <a:pt x="1656" y="941"/>
                    <a:pt x="1980" y="914"/>
                    <a:pt x="2290" y="884"/>
                  </a:cubicBezTo>
                  <a:cubicBezTo>
                    <a:pt x="2516" y="870"/>
                    <a:pt x="2752" y="857"/>
                    <a:pt x="2964" y="772"/>
                  </a:cubicBezTo>
                  <a:cubicBezTo>
                    <a:pt x="3231" y="675"/>
                    <a:pt x="3457" y="493"/>
                    <a:pt x="3736" y="435"/>
                  </a:cubicBezTo>
                  <a:cubicBezTo>
                    <a:pt x="3821" y="422"/>
                    <a:pt x="3905" y="422"/>
                    <a:pt x="4003" y="408"/>
                  </a:cubicBezTo>
                  <a:cubicBezTo>
                    <a:pt x="4171" y="364"/>
                    <a:pt x="4326" y="280"/>
                    <a:pt x="4495" y="253"/>
                  </a:cubicBezTo>
                  <a:cubicBezTo>
                    <a:pt x="4623" y="226"/>
                    <a:pt x="4761" y="240"/>
                    <a:pt x="4890" y="196"/>
                  </a:cubicBezTo>
                  <a:cubicBezTo>
                    <a:pt x="4960" y="169"/>
                    <a:pt x="5028" y="125"/>
                    <a:pt x="5072" y="58"/>
                  </a:cubicBezTo>
                  <a:cubicBezTo>
                    <a:pt x="5072" y="27"/>
                    <a:pt x="5072" y="14"/>
                    <a:pt x="5058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2439293" y="1840241"/>
              <a:ext cx="510976" cy="525570"/>
            </a:xfrm>
            <a:custGeom>
              <a:avLst/>
              <a:gdLst/>
              <a:ahLst/>
              <a:cxnLst/>
              <a:rect l="l" t="t" r="r" b="b"/>
              <a:pathLst>
                <a:path w="2556" h="2629" extrusionOk="0">
                  <a:moveTo>
                    <a:pt x="2140" y="0"/>
                  </a:moveTo>
                  <a:cubicBezTo>
                    <a:pt x="2029" y="0"/>
                    <a:pt x="1897" y="6"/>
                    <a:pt x="1743" y="22"/>
                  </a:cubicBezTo>
                  <a:cubicBezTo>
                    <a:pt x="1441" y="59"/>
                    <a:pt x="1102" y="109"/>
                    <a:pt x="844" y="109"/>
                  </a:cubicBezTo>
                  <a:cubicBezTo>
                    <a:pt x="814" y="109"/>
                    <a:pt x="786" y="108"/>
                    <a:pt x="759" y="107"/>
                  </a:cubicBezTo>
                  <a:cubicBezTo>
                    <a:pt x="759" y="107"/>
                    <a:pt x="675" y="781"/>
                    <a:pt x="648" y="1132"/>
                  </a:cubicBezTo>
                  <a:cubicBezTo>
                    <a:pt x="547" y="1105"/>
                    <a:pt x="435" y="1074"/>
                    <a:pt x="338" y="1074"/>
                  </a:cubicBezTo>
                  <a:cubicBezTo>
                    <a:pt x="280" y="1189"/>
                    <a:pt x="183" y="1273"/>
                    <a:pt x="112" y="1385"/>
                  </a:cubicBezTo>
                  <a:cubicBezTo>
                    <a:pt x="27" y="1553"/>
                    <a:pt x="0" y="1749"/>
                    <a:pt x="14" y="1948"/>
                  </a:cubicBezTo>
                  <a:cubicBezTo>
                    <a:pt x="27" y="2130"/>
                    <a:pt x="85" y="2312"/>
                    <a:pt x="156" y="2494"/>
                  </a:cubicBezTo>
                  <a:cubicBezTo>
                    <a:pt x="169" y="2521"/>
                    <a:pt x="183" y="2551"/>
                    <a:pt x="196" y="2578"/>
                  </a:cubicBezTo>
                  <a:cubicBezTo>
                    <a:pt x="280" y="2591"/>
                    <a:pt x="365" y="2591"/>
                    <a:pt x="449" y="2605"/>
                  </a:cubicBezTo>
                  <a:cubicBezTo>
                    <a:pt x="600" y="2615"/>
                    <a:pt x="762" y="2629"/>
                    <a:pt x="925" y="2629"/>
                  </a:cubicBezTo>
                  <a:cubicBezTo>
                    <a:pt x="1035" y="2629"/>
                    <a:pt x="1144" y="2623"/>
                    <a:pt x="1251" y="2605"/>
                  </a:cubicBezTo>
                  <a:cubicBezTo>
                    <a:pt x="1518" y="2565"/>
                    <a:pt x="1770" y="2467"/>
                    <a:pt x="1952" y="2268"/>
                  </a:cubicBezTo>
                  <a:cubicBezTo>
                    <a:pt x="2192" y="2015"/>
                    <a:pt x="2263" y="1664"/>
                    <a:pt x="2333" y="1327"/>
                  </a:cubicBezTo>
                  <a:cubicBezTo>
                    <a:pt x="2387" y="1061"/>
                    <a:pt x="2445" y="683"/>
                    <a:pt x="2502" y="360"/>
                  </a:cubicBezTo>
                  <a:lnTo>
                    <a:pt x="2516" y="302"/>
                  </a:lnTo>
                  <a:lnTo>
                    <a:pt x="2556" y="36"/>
                  </a:lnTo>
                  <a:cubicBezTo>
                    <a:pt x="2556" y="36"/>
                    <a:pt x="2414" y="0"/>
                    <a:pt x="2140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712024" y="2230466"/>
              <a:ext cx="176723" cy="210508"/>
            </a:xfrm>
            <a:custGeom>
              <a:avLst/>
              <a:gdLst/>
              <a:ahLst/>
              <a:cxnLst/>
              <a:rect l="l" t="t" r="r" b="b"/>
              <a:pathLst>
                <a:path w="884" h="1053" extrusionOk="0">
                  <a:moveTo>
                    <a:pt x="434" y="0"/>
                  </a:moveTo>
                  <a:cubicBezTo>
                    <a:pt x="381" y="0"/>
                    <a:pt x="329" y="4"/>
                    <a:pt x="280" y="10"/>
                  </a:cubicBezTo>
                  <a:cubicBezTo>
                    <a:pt x="267" y="152"/>
                    <a:pt x="223" y="307"/>
                    <a:pt x="196" y="445"/>
                  </a:cubicBezTo>
                  <a:cubicBezTo>
                    <a:pt x="138" y="644"/>
                    <a:pt x="85" y="853"/>
                    <a:pt x="0" y="1052"/>
                  </a:cubicBezTo>
                  <a:cubicBezTo>
                    <a:pt x="307" y="853"/>
                    <a:pt x="560" y="587"/>
                    <a:pt x="759" y="277"/>
                  </a:cubicBezTo>
                  <a:cubicBezTo>
                    <a:pt x="799" y="209"/>
                    <a:pt x="843" y="152"/>
                    <a:pt x="884" y="95"/>
                  </a:cubicBezTo>
                  <a:cubicBezTo>
                    <a:pt x="786" y="68"/>
                    <a:pt x="688" y="41"/>
                    <a:pt x="590" y="10"/>
                  </a:cubicBezTo>
                  <a:cubicBezTo>
                    <a:pt x="540" y="4"/>
                    <a:pt x="487" y="0"/>
                    <a:pt x="434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1687821" y="1990175"/>
              <a:ext cx="256288" cy="79165"/>
            </a:xfrm>
            <a:custGeom>
              <a:avLst/>
              <a:gdLst/>
              <a:ahLst/>
              <a:cxnLst/>
              <a:rect l="l" t="t" r="r" b="b"/>
              <a:pathLst>
                <a:path w="1282" h="396" extrusionOk="0">
                  <a:moveTo>
                    <a:pt x="270" y="1"/>
                  </a:moveTo>
                  <a:cubicBezTo>
                    <a:pt x="199" y="1"/>
                    <a:pt x="115" y="18"/>
                    <a:pt x="44" y="18"/>
                  </a:cubicBezTo>
                  <a:lnTo>
                    <a:pt x="0" y="18"/>
                  </a:lnTo>
                  <a:cubicBezTo>
                    <a:pt x="17" y="45"/>
                    <a:pt x="30" y="71"/>
                    <a:pt x="44" y="102"/>
                  </a:cubicBezTo>
                  <a:cubicBezTo>
                    <a:pt x="84" y="115"/>
                    <a:pt x="142" y="129"/>
                    <a:pt x="199" y="142"/>
                  </a:cubicBezTo>
                  <a:cubicBezTo>
                    <a:pt x="270" y="156"/>
                    <a:pt x="337" y="156"/>
                    <a:pt x="408" y="169"/>
                  </a:cubicBezTo>
                  <a:cubicBezTo>
                    <a:pt x="705" y="227"/>
                    <a:pt x="958" y="368"/>
                    <a:pt x="1251" y="395"/>
                  </a:cubicBezTo>
                  <a:lnTo>
                    <a:pt x="1281" y="395"/>
                  </a:lnTo>
                  <a:cubicBezTo>
                    <a:pt x="1096" y="254"/>
                    <a:pt x="860" y="240"/>
                    <a:pt x="634" y="142"/>
                  </a:cubicBezTo>
                  <a:cubicBezTo>
                    <a:pt x="523" y="102"/>
                    <a:pt x="395" y="18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3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Performance: Quarterbacks</a:t>
            </a:r>
            <a:endParaRPr/>
          </a:p>
        </p:txBody>
      </p:sp>
      <p:pic>
        <p:nvPicPr>
          <p:cNvPr id="492" name="Google Shape;4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550" y="335575"/>
            <a:ext cx="1803349" cy="12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4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52250"/>
            <a:ext cx="7007549" cy="1984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4"/>
          <p:cNvGrpSpPr/>
          <p:nvPr/>
        </p:nvGrpSpPr>
        <p:grpSpPr>
          <a:xfrm>
            <a:off x="7345681" y="2317252"/>
            <a:ext cx="685076" cy="645682"/>
            <a:chOff x="-233825" y="2556200"/>
            <a:chExt cx="1389325" cy="1309700"/>
          </a:xfrm>
        </p:grpSpPr>
        <p:sp>
          <p:nvSpPr>
            <p:cNvPr id="496" name="Google Shape;496;p24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EAA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39425" y="3792850"/>
              <a:ext cx="842825" cy="73050"/>
            </a:xfrm>
            <a:custGeom>
              <a:avLst/>
              <a:gdLst/>
              <a:ahLst/>
              <a:cxnLst/>
              <a:rect l="l" t="t" r="r" b="b"/>
              <a:pathLst>
                <a:path w="33713" h="2922" extrusionOk="0">
                  <a:moveTo>
                    <a:pt x="1" y="0"/>
                  </a:moveTo>
                  <a:lnTo>
                    <a:pt x="1" y="2922"/>
                  </a:lnTo>
                  <a:lnTo>
                    <a:pt x="33712" y="2922"/>
                  </a:lnTo>
                  <a:lnTo>
                    <a:pt x="33712" y="0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-233825" y="2626200"/>
              <a:ext cx="1389325" cy="1166675"/>
            </a:xfrm>
            <a:custGeom>
              <a:avLst/>
              <a:gdLst/>
              <a:ahLst/>
              <a:cxnLst/>
              <a:rect l="l" t="t" r="r" b="b"/>
              <a:pathLst>
                <a:path w="55573" h="46667" extrusionOk="0">
                  <a:moveTo>
                    <a:pt x="6461" y="2411"/>
                  </a:moveTo>
                  <a:cubicBezTo>
                    <a:pt x="7316" y="2411"/>
                    <a:pt x="8356" y="2733"/>
                    <a:pt x="9401" y="3196"/>
                  </a:cubicBezTo>
                  <a:cubicBezTo>
                    <a:pt x="11374" y="4022"/>
                    <a:pt x="12720" y="5934"/>
                    <a:pt x="12720" y="8106"/>
                  </a:cubicBezTo>
                  <a:cubicBezTo>
                    <a:pt x="12720" y="11410"/>
                    <a:pt x="13607" y="14668"/>
                    <a:pt x="15397" y="17467"/>
                  </a:cubicBezTo>
                  <a:cubicBezTo>
                    <a:pt x="15171" y="17955"/>
                    <a:pt x="14699" y="18422"/>
                    <a:pt x="13665" y="18422"/>
                  </a:cubicBezTo>
                  <a:cubicBezTo>
                    <a:pt x="12950" y="18422"/>
                    <a:pt x="11966" y="18199"/>
                    <a:pt x="10609" y="17605"/>
                  </a:cubicBezTo>
                  <a:cubicBezTo>
                    <a:pt x="4048" y="14668"/>
                    <a:pt x="3405" y="4404"/>
                    <a:pt x="5072" y="2875"/>
                  </a:cubicBezTo>
                  <a:cubicBezTo>
                    <a:pt x="5423" y="2548"/>
                    <a:pt x="5902" y="2411"/>
                    <a:pt x="6461" y="2411"/>
                  </a:cubicBezTo>
                  <a:close/>
                  <a:moveTo>
                    <a:pt x="49112" y="2411"/>
                  </a:moveTo>
                  <a:cubicBezTo>
                    <a:pt x="49670" y="2411"/>
                    <a:pt x="50150" y="2548"/>
                    <a:pt x="50500" y="2875"/>
                  </a:cubicBezTo>
                  <a:cubicBezTo>
                    <a:pt x="52168" y="4404"/>
                    <a:pt x="51525" y="14668"/>
                    <a:pt x="44963" y="17605"/>
                  </a:cubicBezTo>
                  <a:cubicBezTo>
                    <a:pt x="43606" y="18199"/>
                    <a:pt x="42622" y="18422"/>
                    <a:pt x="41907" y="18422"/>
                  </a:cubicBezTo>
                  <a:cubicBezTo>
                    <a:pt x="40874" y="18422"/>
                    <a:pt x="40402" y="17955"/>
                    <a:pt x="40176" y="17467"/>
                  </a:cubicBezTo>
                  <a:cubicBezTo>
                    <a:pt x="41965" y="14668"/>
                    <a:pt x="42852" y="11410"/>
                    <a:pt x="42852" y="8106"/>
                  </a:cubicBezTo>
                  <a:cubicBezTo>
                    <a:pt x="42852" y="5934"/>
                    <a:pt x="44199" y="4022"/>
                    <a:pt x="46172" y="3196"/>
                  </a:cubicBezTo>
                  <a:cubicBezTo>
                    <a:pt x="47217" y="2733"/>
                    <a:pt x="48257" y="2411"/>
                    <a:pt x="49112" y="2411"/>
                  </a:cubicBezTo>
                  <a:close/>
                  <a:moveTo>
                    <a:pt x="5545" y="1"/>
                  </a:moveTo>
                  <a:cubicBezTo>
                    <a:pt x="3880" y="1"/>
                    <a:pt x="2504" y="560"/>
                    <a:pt x="1876" y="2110"/>
                  </a:cubicBezTo>
                  <a:cubicBezTo>
                    <a:pt x="0" y="6866"/>
                    <a:pt x="3835" y="21307"/>
                    <a:pt x="14262" y="21307"/>
                  </a:cubicBezTo>
                  <a:cubicBezTo>
                    <a:pt x="14464" y="21307"/>
                    <a:pt x="14669" y="21302"/>
                    <a:pt x="14877" y="21291"/>
                  </a:cubicBezTo>
                  <a:cubicBezTo>
                    <a:pt x="15902" y="21230"/>
                    <a:pt x="16789" y="20786"/>
                    <a:pt x="17554" y="20205"/>
                  </a:cubicBezTo>
                  <a:cubicBezTo>
                    <a:pt x="19022" y="21734"/>
                    <a:pt x="20934" y="23264"/>
                    <a:pt x="23289" y="24029"/>
                  </a:cubicBezTo>
                  <a:cubicBezTo>
                    <a:pt x="24880" y="24549"/>
                    <a:pt x="25844" y="26139"/>
                    <a:pt x="25584" y="27791"/>
                  </a:cubicBezTo>
                  <a:lnTo>
                    <a:pt x="25018" y="30728"/>
                  </a:lnTo>
                  <a:cubicBezTo>
                    <a:pt x="24375" y="33588"/>
                    <a:pt x="21898" y="35638"/>
                    <a:pt x="19022" y="35638"/>
                  </a:cubicBezTo>
                  <a:lnTo>
                    <a:pt x="14051" y="35638"/>
                  </a:lnTo>
                  <a:lnTo>
                    <a:pt x="14112" y="46666"/>
                  </a:lnTo>
                  <a:lnTo>
                    <a:pt x="41522" y="46666"/>
                  </a:lnTo>
                  <a:lnTo>
                    <a:pt x="41522" y="35638"/>
                  </a:lnTo>
                  <a:lnTo>
                    <a:pt x="36551" y="35638"/>
                  </a:lnTo>
                  <a:cubicBezTo>
                    <a:pt x="33675" y="35638"/>
                    <a:pt x="31197" y="33588"/>
                    <a:pt x="30555" y="30728"/>
                  </a:cubicBezTo>
                  <a:lnTo>
                    <a:pt x="29989" y="27791"/>
                  </a:lnTo>
                  <a:cubicBezTo>
                    <a:pt x="29729" y="26139"/>
                    <a:pt x="30692" y="24549"/>
                    <a:pt x="32283" y="24029"/>
                  </a:cubicBezTo>
                  <a:cubicBezTo>
                    <a:pt x="34639" y="23264"/>
                    <a:pt x="36551" y="21734"/>
                    <a:pt x="38019" y="20205"/>
                  </a:cubicBezTo>
                  <a:cubicBezTo>
                    <a:pt x="38784" y="20786"/>
                    <a:pt x="39671" y="21230"/>
                    <a:pt x="40696" y="21291"/>
                  </a:cubicBezTo>
                  <a:cubicBezTo>
                    <a:pt x="40903" y="21302"/>
                    <a:pt x="41108" y="21307"/>
                    <a:pt x="41311" y="21307"/>
                  </a:cubicBezTo>
                  <a:cubicBezTo>
                    <a:pt x="51737" y="21307"/>
                    <a:pt x="55573" y="6866"/>
                    <a:pt x="53697" y="2110"/>
                  </a:cubicBezTo>
                  <a:cubicBezTo>
                    <a:pt x="53068" y="560"/>
                    <a:pt x="51692" y="1"/>
                    <a:pt x="50027" y="1"/>
                  </a:cubicBezTo>
                  <a:cubicBezTo>
                    <a:pt x="48127" y="1"/>
                    <a:pt x="45850" y="729"/>
                    <a:pt x="43877" y="1544"/>
                  </a:cubicBezTo>
                  <a:cubicBezTo>
                    <a:pt x="43800" y="1576"/>
                    <a:pt x="43719" y="1591"/>
                    <a:pt x="43637" y="1591"/>
                  </a:cubicBezTo>
                  <a:cubicBezTo>
                    <a:pt x="43249" y="1591"/>
                    <a:pt x="42852" y="1257"/>
                    <a:pt x="42852" y="841"/>
                  </a:cubicBezTo>
                  <a:lnTo>
                    <a:pt x="42852" y="15"/>
                  </a:lnTo>
                  <a:lnTo>
                    <a:pt x="12720" y="15"/>
                  </a:lnTo>
                  <a:lnTo>
                    <a:pt x="12720" y="841"/>
                  </a:lnTo>
                  <a:cubicBezTo>
                    <a:pt x="12720" y="1257"/>
                    <a:pt x="12324" y="1591"/>
                    <a:pt x="11936" y="1591"/>
                  </a:cubicBezTo>
                  <a:cubicBezTo>
                    <a:pt x="11854" y="1591"/>
                    <a:pt x="11773" y="1576"/>
                    <a:pt x="11695" y="1544"/>
                  </a:cubicBezTo>
                  <a:cubicBezTo>
                    <a:pt x="9723" y="729"/>
                    <a:pt x="7446" y="1"/>
                    <a:pt x="554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179775" y="3555375"/>
              <a:ext cx="562125" cy="199250"/>
            </a:xfrm>
            <a:custGeom>
              <a:avLst/>
              <a:gdLst/>
              <a:ahLst/>
              <a:cxnLst/>
              <a:rect l="l" t="t" r="r" b="b"/>
              <a:pathLst>
                <a:path w="22485" h="7970" extrusionOk="0">
                  <a:moveTo>
                    <a:pt x="0" y="1"/>
                  </a:moveTo>
                  <a:lnTo>
                    <a:pt x="0" y="7970"/>
                  </a:lnTo>
                  <a:lnTo>
                    <a:pt x="22485" y="7970"/>
                  </a:lnTo>
                  <a:lnTo>
                    <a:pt x="22485" y="1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520475" y="2664800"/>
              <a:ext cx="330025" cy="538425"/>
            </a:xfrm>
            <a:custGeom>
              <a:avLst/>
              <a:gdLst/>
              <a:ahLst/>
              <a:cxnLst/>
              <a:rect l="l" t="t" r="r" b="b"/>
              <a:pathLst>
                <a:path w="13201" h="21537" extrusionOk="0">
                  <a:moveTo>
                    <a:pt x="7327" y="0"/>
                  </a:moveTo>
                  <a:cubicBezTo>
                    <a:pt x="7327" y="0"/>
                    <a:pt x="10386" y="12741"/>
                    <a:pt x="0" y="21536"/>
                  </a:cubicBezTo>
                  <a:cubicBezTo>
                    <a:pt x="0" y="21536"/>
                    <a:pt x="1025" y="21215"/>
                    <a:pt x="1469" y="21032"/>
                  </a:cubicBezTo>
                  <a:cubicBezTo>
                    <a:pt x="3320" y="20450"/>
                    <a:pt x="4972" y="19303"/>
                    <a:pt x="6639" y="17590"/>
                  </a:cubicBezTo>
                  <a:lnTo>
                    <a:pt x="7587" y="16565"/>
                  </a:lnTo>
                  <a:lnTo>
                    <a:pt x="8673" y="17514"/>
                  </a:lnTo>
                  <a:cubicBezTo>
                    <a:pt x="9239" y="17972"/>
                    <a:pt x="9820" y="18217"/>
                    <a:pt x="10463" y="18217"/>
                  </a:cubicBezTo>
                  <a:lnTo>
                    <a:pt x="10524" y="18217"/>
                  </a:lnTo>
                  <a:cubicBezTo>
                    <a:pt x="9560" y="18034"/>
                    <a:pt x="8857" y="17391"/>
                    <a:pt x="8474" y="16565"/>
                  </a:cubicBezTo>
                  <a:lnTo>
                    <a:pt x="8168" y="15801"/>
                  </a:lnTo>
                  <a:lnTo>
                    <a:pt x="8612" y="15097"/>
                  </a:lnTo>
                  <a:cubicBezTo>
                    <a:pt x="10203" y="12619"/>
                    <a:pt x="11029" y="9621"/>
                    <a:pt x="11029" y="6562"/>
                  </a:cubicBezTo>
                  <a:cubicBezTo>
                    <a:pt x="11029" y="4650"/>
                    <a:pt x="11855" y="2799"/>
                    <a:pt x="13201" y="1530"/>
                  </a:cubicBezTo>
                  <a:cubicBezTo>
                    <a:pt x="12237" y="1530"/>
                    <a:pt x="11411" y="887"/>
                    <a:pt x="1115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1009550" y="2653400"/>
              <a:ext cx="103650" cy="336450"/>
            </a:xfrm>
            <a:custGeom>
              <a:avLst/>
              <a:gdLst/>
              <a:ahLst/>
              <a:cxnLst/>
              <a:rect l="l" t="t" r="r" b="b"/>
              <a:pathLst>
                <a:path w="4146" h="13458" extrusionOk="0">
                  <a:moveTo>
                    <a:pt x="979" y="1"/>
                  </a:moveTo>
                  <a:cubicBezTo>
                    <a:pt x="204" y="1"/>
                    <a:pt x="1" y="456"/>
                    <a:pt x="1" y="456"/>
                  </a:cubicBezTo>
                  <a:cubicBezTo>
                    <a:pt x="1" y="456"/>
                    <a:pt x="1729" y="701"/>
                    <a:pt x="2616" y="3821"/>
                  </a:cubicBezTo>
                  <a:cubicBezTo>
                    <a:pt x="3519" y="6880"/>
                    <a:pt x="765" y="13457"/>
                    <a:pt x="765" y="13457"/>
                  </a:cubicBezTo>
                  <a:cubicBezTo>
                    <a:pt x="765" y="13457"/>
                    <a:pt x="2876" y="10138"/>
                    <a:pt x="3519" y="6116"/>
                  </a:cubicBezTo>
                  <a:cubicBezTo>
                    <a:pt x="4146" y="2047"/>
                    <a:pt x="2616" y="456"/>
                    <a:pt x="2616" y="456"/>
                  </a:cubicBezTo>
                  <a:cubicBezTo>
                    <a:pt x="1897" y="115"/>
                    <a:pt x="1367" y="1"/>
                    <a:pt x="979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Performance: Running Backs, Wide Receivers, and Tight Ends</a:t>
            </a:r>
            <a:endParaRPr/>
          </a:p>
        </p:txBody>
      </p:sp>
      <p:sp>
        <p:nvSpPr>
          <p:cNvPr id="508" name="Google Shape;508;p25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9" name="Google Shape;5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75" y="2078125"/>
            <a:ext cx="6995601" cy="208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5"/>
          <p:cNvGrpSpPr/>
          <p:nvPr/>
        </p:nvGrpSpPr>
        <p:grpSpPr>
          <a:xfrm>
            <a:off x="7270244" y="2798427"/>
            <a:ext cx="685076" cy="645682"/>
            <a:chOff x="-233825" y="2556200"/>
            <a:chExt cx="1389325" cy="1309700"/>
          </a:xfrm>
        </p:grpSpPr>
        <p:sp>
          <p:nvSpPr>
            <p:cNvPr id="511" name="Google Shape;511;p25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EAA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52050" y="2556200"/>
              <a:ext cx="817575" cy="70375"/>
            </a:xfrm>
            <a:custGeom>
              <a:avLst/>
              <a:gdLst/>
              <a:ahLst/>
              <a:cxnLst/>
              <a:rect l="l" t="t" r="r" b="b"/>
              <a:pathLst>
                <a:path w="32703" h="2815" extrusionOk="0">
                  <a:moveTo>
                    <a:pt x="0" y="0"/>
                  </a:moveTo>
                  <a:lnTo>
                    <a:pt x="0" y="2815"/>
                  </a:lnTo>
                  <a:lnTo>
                    <a:pt x="32702" y="2815"/>
                  </a:lnTo>
                  <a:lnTo>
                    <a:pt x="32702" y="0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39425" y="3792850"/>
              <a:ext cx="842825" cy="73050"/>
            </a:xfrm>
            <a:custGeom>
              <a:avLst/>
              <a:gdLst/>
              <a:ahLst/>
              <a:cxnLst/>
              <a:rect l="l" t="t" r="r" b="b"/>
              <a:pathLst>
                <a:path w="33713" h="2922" extrusionOk="0">
                  <a:moveTo>
                    <a:pt x="1" y="0"/>
                  </a:moveTo>
                  <a:lnTo>
                    <a:pt x="1" y="2922"/>
                  </a:lnTo>
                  <a:lnTo>
                    <a:pt x="33712" y="2922"/>
                  </a:lnTo>
                  <a:lnTo>
                    <a:pt x="33712" y="0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-233825" y="2626200"/>
              <a:ext cx="1389325" cy="1166675"/>
            </a:xfrm>
            <a:custGeom>
              <a:avLst/>
              <a:gdLst/>
              <a:ahLst/>
              <a:cxnLst/>
              <a:rect l="l" t="t" r="r" b="b"/>
              <a:pathLst>
                <a:path w="55573" h="46667" extrusionOk="0">
                  <a:moveTo>
                    <a:pt x="6461" y="2411"/>
                  </a:moveTo>
                  <a:cubicBezTo>
                    <a:pt x="7316" y="2411"/>
                    <a:pt x="8356" y="2733"/>
                    <a:pt x="9401" y="3196"/>
                  </a:cubicBezTo>
                  <a:cubicBezTo>
                    <a:pt x="11374" y="4022"/>
                    <a:pt x="12720" y="5934"/>
                    <a:pt x="12720" y="8106"/>
                  </a:cubicBezTo>
                  <a:cubicBezTo>
                    <a:pt x="12720" y="11410"/>
                    <a:pt x="13607" y="14668"/>
                    <a:pt x="15397" y="17467"/>
                  </a:cubicBezTo>
                  <a:cubicBezTo>
                    <a:pt x="15171" y="17955"/>
                    <a:pt x="14699" y="18422"/>
                    <a:pt x="13665" y="18422"/>
                  </a:cubicBezTo>
                  <a:cubicBezTo>
                    <a:pt x="12950" y="18422"/>
                    <a:pt x="11966" y="18199"/>
                    <a:pt x="10609" y="17605"/>
                  </a:cubicBezTo>
                  <a:cubicBezTo>
                    <a:pt x="4048" y="14668"/>
                    <a:pt x="3405" y="4404"/>
                    <a:pt x="5072" y="2875"/>
                  </a:cubicBezTo>
                  <a:cubicBezTo>
                    <a:pt x="5423" y="2548"/>
                    <a:pt x="5902" y="2411"/>
                    <a:pt x="6461" y="2411"/>
                  </a:cubicBezTo>
                  <a:close/>
                  <a:moveTo>
                    <a:pt x="49112" y="2411"/>
                  </a:moveTo>
                  <a:cubicBezTo>
                    <a:pt x="49670" y="2411"/>
                    <a:pt x="50150" y="2548"/>
                    <a:pt x="50500" y="2875"/>
                  </a:cubicBezTo>
                  <a:cubicBezTo>
                    <a:pt x="52168" y="4404"/>
                    <a:pt x="51525" y="14668"/>
                    <a:pt x="44963" y="17605"/>
                  </a:cubicBezTo>
                  <a:cubicBezTo>
                    <a:pt x="43606" y="18199"/>
                    <a:pt x="42622" y="18422"/>
                    <a:pt x="41907" y="18422"/>
                  </a:cubicBezTo>
                  <a:cubicBezTo>
                    <a:pt x="40874" y="18422"/>
                    <a:pt x="40402" y="17955"/>
                    <a:pt x="40176" y="17467"/>
                  </a:cubicBezTo>
                  <a:cubicBezTo>
                    <a:pt x="41965" y="14668"/>
                    <a:pt x="42852" y="11410"/>
                    <a:pt x="42852" y="8106"/>
                  </a:cubicBezTo>
                  <a:cubicBezTo>
                    <a:pt x="42852" y="5934"/>
                    <a:pt x="44199" y="4022"/>
                    <a:pt x="46172" y="3196"/>
                  </a:cubicBezTo>
                  <a:cubicBezTo>
                    <a:pt x="47217" y="2733"/>
                    <a:pt x="48257" y="2411"/>
                    <a:pt x="49112" y="2411"/>
                  </a:cubicBezTo>
                  <a:close/>
                  <a:moveTo>
                    <a:pt x="5545" y="1"/>
                  </a:moveTo>
                  <a:cubicBezTo>
                    <a:pt x="3880" y="1"/>
                    <a:pt x="2504" y="560"/>
                    <a:pt x="1876" y="2110"/>
                  </a:cubicBezTo>
                  <a:cubicBezTo>
                    <a:pt x="0" y="6866"/>
                    <a:pt x="3835" y="21307"/>
                    <a:pt x="14262" y="21307"/>
                  </a:cubicBezTo>
                  <a:cubicBezTo>
                    <a:pt x="14464" y="21307"/>
                    <a:pt x="14669" y="21302"/>
                    <a:pt x="14877" y="21291"/>
                  </a:cubicBezTo>
                  <a:cubicBezTo>
                    <a:pt x="15902" y="21230"/>
                    <a:pt x="16789" y="20786"/>
                    <a:pt x="17554" y="20205"/>
                  </a:cubicBezTo>
                  <a:cubicBezTo>
                    <a:pt x="19022" y="21734"/>
                    <a:pt x="20934" y="23264"/>
                    <a:pt x="23289" y="24029"/>
                  </a:cubicBezTo>
                  <a:cubicBezTo>
                    <a:pt x="24880" y="24549"/>
                    <a:pt x="25844" y="26139"/>
                    <a:pt x="25584" y="27791"/>
                  </a:cubicBezTo>
                  <a:lnTo>
                    <a:pt x="25018" y="30728"/>
                  </a:lnTo>
                  <a:cubicBezTo>
                    <a:pt x="24375" y="33588"/>
                    <a:pt x="21898" y="35638"/>
                    <a:pt x="19022" y="35638"/>
                  </a:cubicBezTo>
                  <a:lnTo>
                    <a:pt x="14051" y="35638"/>
                  </a:lnTo>
                  <a:lnTo>
                    <a:pt x="14112" y="46666"/>
                  </a:lnTo>
                  <a:lnTo>
                    <a:pt x="41522" y="46666"/>
                  </a:lnTo>
                  <a:lnTo>
                    <a:pt x="41522" y="35638"/>
                  </a:lnTo>
                  <a:lnTo>
                    <a:pt x="36551" y="35638"/>
                  </a:lnTo>
                  <a:cubicBezTo>
                    <a:pt x="33675" y="35638"/>
                    <a:pt x="31197" y="33588"/>
                    <a:pt x="30555" y="30728"/>
                  </a:cubicBezTo>
                  <a:lnTo>
                    <a:pt x="29989" y="27791"/>
                  </a:lnTo>
                  <a:cubicBezTo>
                    <a:pt x="29729" y="26139"/>
                    <a:pt x="30692" y="24549"/>
                    <a:pt x="32283" y="24029"/>
                  </a:cubicBezTo>
                  <a:cubicBezTo>
                    <a:pt x="34639" y="23264"/>
                    <a:pt x="36551" y="21734"/>
                    <a:pt x="38019" y="20205"/>
                  </a:cubicBezTo>
                  <a:cubicBezTo>
                    <a:pt x="38784" y="20786"/>
                    <a:pt x="39671" y="21230"/>
                    <a:pt x="40696" y="21291"/>
                  </a:cubicBezTo>
                  <a:cubicBezTo>
                    <a:pt x="40903" y="21302"/>
                    <a:pt x="41108" y="21307"/>
                    <a:pt x="41311" y="21307"/>
                  </a:cubicBezTo>
                  <a:cubicBezTo>
                    <a:pt x="51737" y="21307"/>
                    <a:pt x="55573" y="6866"/>
                    <a:pt x="53697" y="2110"/>
                  </a:cubicBezTo>
                  <a:cubicBezTo>
                    <a:pt x="53068" y="560"/>
                    <a:pt x="51692" y="1"/>
                    <a:pt x="50027" y="1"/>
                  </a:cubicBezTo>
                  <a:cubicBezTo>
                    <a:pt x="48127" y="1"/>
                    <a:pt x="45850" y="729"/>
                    <a:pt x="43877" y="1544"/>
                  </a:cubicBezTo>
                  <a:cubicBezTo>
                    <a:pt x="43800" y="1576"/>
                    <a:pt x="43719" y="1591"/>
                    <a:pt x="43637" y="1591"/>
                  </a:cubicBezTo>
                  <a:cubicBezTo>
                    <a:pt x="43249" y="1591"/>
                    <a:pt x="42852" y="1257"/>
                    <a:pt x="42852" y="841"/>
                  </a:cubicBezTo>
                  <a:lnTo>
                    <a:pt x="42852" y="15"/>
                  </a:lnTo>
                  <a:lnTo>
                    <a:pt x="12720" y="15"/>
                  </a:lnTo>
                  <a:lnTo>
                    <a:pt x="12720" y="841"/>
                  </a:lnTo>
                  <a:cubicBezTo>
                    <a:pt x="12720" y="1257"/>
                    <a:pt x="12324" y="1591"/>
                    <a:pt x="11936" y="1591"/>
                  </a:cubicBezTo>
                  <a:cubicBezTo>
                    <a:pt x="11854" y="1591"/>
                    <a:pt x="11773" y="1576"/>
                    <a:pt x="11695" y="1544"/>
                  </a:cubicBezTo>
                  <a:cubicBezTo>
                    <a:pt x="9723" y="729"/>
                    <a:pt x="7446" y="1"/>
                    <a:pt x="554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79775" y="3555375"/>
              <a:ext cx="562125" cy="199250"/>
            </a:xfrm>
            <a:custGeom>
              <a:avLst/>
              <a:gdLst/>
              <a:ahLst/>
              <a:cxnLst/>
              <a:rect l="l" t="t" r="r" b="b"/>
              <a:pathLst>
                <a:path w="22485" h="7970" extrusionOk="0">
                  <a:moveTo>
                    <a:pt x="0" y="1"/>
                  </a:moveTo>
                  <a:lnTo>
                    <a:pt x="0" y="7970"/>
                  </a:lnTo>
                  <a:lnTo>
                    <a:pt x="22485" y="7970"/>
                  </a:lnTo>
                  <a:lnTo>
                    <a:pt x="22485" y="1"/>
                  </a:lnTo>
                  <a:close/>
                </a:path>
              </a:pathLst>
            </a:custGeom>
            <a:solidFill>
              <a:srgbClr val="DBA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520475" y="2664800"/>
              <a:ext cx="330025" cy="538425"/>
            </a:xfrm>
            <a:custGeom>
              <a:avLst/>
              <a:gdLst/>
              <a:ahLst/>
              <a:cxnLst/>
              <a:rect l="l" t="t" r="r" b="b"/>
              <a:pathLst>
                <a:path w="13201" h="21537" extrusionOk="0">
                  <a:moveTo>
                    <a:pt x="7327" y="0"/>
                  </a:moveTo>
                  <a:cubicBezTo>
                    <a:pt x="7327" y="0"/>
                    <a:pt x="10386" y="12741"/>
                    <a:pt x="0" y="21536"/>
                  </a:cubicBezTo>
                  <a:cubicBezTo>
                    <a:pt x="0" y="21536"/>
                    <a:pt x="1025" y="21215"/>
                    <a:pt x="1469" y="21032"/>
                  </a:cubicBezTo>
                  <a:cubicBezTo>
                    <a:pt x="3320" y="20450"/>
                    <a:pt x="4972" y="19303"/>
                    <a:pt x="6639" y="17590"/>
                  </a:cubicBezTo>
                  <a:lnTo>
                    <a:pt x="7587" y="16565"/>
                  </a:lnTo>
                  <a:lnTo>
                    <a:pt x="8673" y="17514"/>
                  </a:lnTo>
                  <a:cubicBezTo>
                    <a:pt x="9239" y="17972"/>
                    <a:pt x="9820" y="18217"/>
                    <a:pt x="10463" y="18217"/>
                  </a:cubicBezTo>
                  <a:lnTo>
                    <a:pt x="10524" y="18217"/>
                  </a:lnTo>
                  <a:cubicBezTo>
                    <a:pt x="9560" y="18034"/>
                    <a:pt x="8857" y="17391"/>
                    <a:pt x="8474" y="16565"/>
                  </a:cubicBezTo>
                  <a:lnTo>
                    <a:pt x="8168" y="15801"/>
                  </a:lnTo>
                  <a:lnTo>
                    <a:pt x="8612" y="15097"/>
                  </a:lnTo>
                  <a:cubicBezTo>
                    <a:pt x="10203" y="12619"/>
                    <a:pt x="11029" y="9621"/>
                    <a:pt x="11029" y="6562"/>
                  </a:cubicBezTo>
                  <a:cubicBezTo>
                    <a:pt x="11029" y="4650"/>
                    <a:pt x="11855" y="2799"/>
                    <a:pt x="13201" y="1530"/>
                  </a:cubicBezTo>
                  <a:cubicBezTo>
                    <a:pt x="12237" y="1530"/>
                    <a:pt x="11411" y="887"/>
                    <a:pt x="1115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009550" y="2653400"/>
              <a:ext cx="103650" cy="336450"/>
            </a:xfrm>
            <a:custGeom>
              <a:avLst/>
              <a:gdLst/>
              <a:ahLst/>
              <a:cxnLst/>
              <a:rect l="l" t="t" r="r" b="b"/>
              <a:pathLst>
                <a:path w="4146" h="13458" extrusionOk="0">
                  <a:moveTo>
                    <a:pt x="979" y="1"/>
                  </a:moveTo>
                  <a:cubicBezTo>
                    <a:pt x="204" y="1"/>
                    <a:pt x="1" y="456"/>
                    <a:pt x="1" y="456"/>
                  </a:cubicBezTo>
                  <a:cubicBezTo>
                    <a:pt x="1" y="456"/>
                    <a:pt x="1729" y="701"/>
                    <a:pt x="2616" y="3821"/>
                  </a:cubicBezTo>
                  <a:cubicBezTo>
                    <a:pt x="3519" y="6880"/>
                    <a:pt x="765" y="13457"/>
                    <a:pt x="765" y="13457"/>
                  </a:cubicBezTo>
                  <a:cubicBezTo>
                    <a:pt x="765" y="13457"/>
                    <a:pt x="2876" y="10138"/>
                    <a:pt x="3519" y="6116"/>
                  </a:cubicBezTo>
                  <a:cubicBezTo>
                    <a:pt x="4146" y="2047"/>
                    <a:pt x="2616" y="456"/>
                    <a:pt x="2616" y="456"/>
                  </a:cubicBezTo>
                  <a:cubicBezTo>
                    <a:pt x="1897" y="115"/>
                    <a:pt x="1367" y="1"/>
                    <a:pt x="979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Shiny App</a:t>
            </a:r>
            <a:endParaRPr dirty="0"/>
          </a:p>
        </p:txBody>
      </p:sp>
      <p:sp>
        <p:nvSpPr>
          <p:cNvPr id="523" name="Google Shape;523;p26"/>
          <p:cNvSpPr txBox="1">
            <a:spLocks noGrp="1"/>
          </p:cNvSpPr>
          <p:nvPr>
            <p:ph type="body" idx="1"/>
          </p:nvPr>
        </p:nvSpPr>
        <p:spPr>
          <a:xfrm>
            <a:off x="311700" y="1249000"/>
            <a:ext cx="5545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Explore Tab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Consumers can use the interactive visualizations to explore the relationship between Fantasy Points and other factors, such as type of injury, performance history, and team.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Useful for high level overviews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Predictions Tab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Consumers can enter information about a player of interest and receive a projected fantasy score in return.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Used on a weekly basis to make decisions about player line-up </a:t>
            </a:r>
            <a:endParaRPr dirty="0"/>
          </a:p>
        </p:txBody>
      </p:sp>
      <p:sp>
        <p:nvSpPr>
          <p:cNvPr id="524" name="Google Shape;524;p26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5" name="Google Shape;5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250" y="1805425"/>
            <a:ext cx="3046050" cy="20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78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31" name="Google Shape;531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083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Training-Validation-Test splits were not proportional for Quarterbacks and Running Backs/Wide Receivers/Tight Ends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Injury data was sparse prior to 2008</a:t>
            </a:r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title"/>
          </p:nvPr>
        </p:nvSpPr>
        <p:spPr>
          <a:xfrm>
            <a:off x="4572000" y="406525"/>
            <a:ext cx="3978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33" name="Google Shape;533;p27"/>
          <p:cNvSpPr txBox="1">
            <a:spLocks noGrp="1"/>
          </p:cNvSpPr>
          <p:nvPr>
            <p:ph type="body" idx="1"/>
          </p:nvPr>
        </p:nvSpPr>
        <p:spPr>
          <a:xfrm>
            <a:off x="4632850" y="1231500"/>
            <a:ext cx="4083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for a wider range of 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number of knots on natural cubic splines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 more data for RB, WR, &amp; TE</a:t>
            </a:r>
            <a:endParaRPr/>
          </a:p>
        </p:txBody>
      </p:sp>
      <p:sp>
        <p:nvSpPr>
          <p:cNvPr id="534" name="Google Shape;534;p27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Simple &gt; Complex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Strong indicators of performance: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Player’s performance history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Track record of opponent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Home or Away</a:t>
            </a:r>
            <a:endParaRPr sz="1700"/>
          </a:p>
        </p:txBody>
      </p:sp>
      <p:grpSp>
        <p:nvGrpSpPr>
          <p:cNvPr id="541" name="Google Shape;541;p28"/>
          <p:cNvGrpSpPr/>
          <p:nvPr/>
        </p:nvGrpSpPr>
        <p:grpSpPr>
          <a:xfrm>
            <a:off x="5804751" y="1383767"/>
            <a:ext cx="2939429" cy="3773723"/>
            <a:chOff x="4826444" y="505805"/>
            <a:chExt cx="4052708" cy="4608846"/>
          </a:xfrm>
        </p:grpSpPr>
        <p:sp>
          <p:nvSpPr>
            <p:cNvPr id="542" name="Google Shape;542;p28"/>
            <p:cNvSpPr/>
            <p:nvPr/>
          </p:nvSpPr>
          <p:spPr>
            <a:xfrm>
              <a:off x="8125938" y="3830929"/>
              <a:ext cx="753214" cy="1283722"/>
            </a:xfrm>
            <a:custGeom>
              <a:avLst/>
              <a:gdLst/>
              <a:ahLst/>
              <a:cxnLst/>
              <a:rect l="l" t="t" r="r" b="b"/>
              <a:pathLst>
                <a:path w="34237" h="58351" extrusionOk="0">
                  <a:moveTo>
                    <a:pt x="13031" y="0"/>
                  </a:moveTo>
                  <a:lnTo>
                    <a:pt x="116" y="11635"/>
                  </a:lnTo>
                  <a:cubicBezTo>
                    <a:pt x="0" y="11999"/>
                    <a:pt x="1571" y="17569"/>
                    <a:pt x="4189" y="24899"/>
                  </a:cubicBezTo>
                  <a:cubicBezTo>
                    <a:pt x="4611" y="26237"/>
                    <a:pt x="5149" y="27634"/>
                    <a:pt x="5701" y="29088"/>
                  </a:cubicBezTo>
                  <a:cubicBezTo>
                    <a:pt x="9643" y="39633"/>
                    <a:pt x="15213" y="52111"/>
                    <a:pt x="20914" y="58351"/>
                  </a:cubicBezTo>
                  <a:lnTo>
                    <a:pt x="34237" y="58351"/>
                  </a:lnTo>
                  <a:cubicBezTo>
                    <a:pt x="33277" y="53740"/>
                    <a:pt x="29088" y="33931"/>
                    <a:pt x="26659" y="20783"/>
                  </a:cubicBezTo>
                  <a:cubicBezTo>
                    <a:pt x="26426" y="19198"/>
                    <a:pt x="26121" y="17744"/>
                    <a:pt x="25932" y="16420"/>
                  </a:cubicBezTo>
                  <a:cubicBezTo>
                    <a:pt x="25452" y="13875"/>
                    <a:pt x="25147" y="11752"/>
                    <a:pt x="25030" y="10414"/>
                  </a:cubicBezTo>
                  <a:lnTo>
                    <a:pt x="1303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7820688" y="3509355"/>
              <a:ext cx="891770" cy="965360"/>
            </a:xfrm>
            <a:custGeom>
              <a:avLst/>
              <a:gdLst/>
              <a:ahLst/>
              <a:cxnLst/>
              <a:rect l="l" t="t" r="r" b="b"/>
              <a:pathLst>
                <a:path w="40535" h="43880" extrusionOk="0">
                  <a:moveTo>
                    <a:pt x="22485" y="0"/>
                  </a:moveTo>
                  <a:cubicBezTo>
                    <a:pt x="11330" y="0"/>
                    <a:pt x="2065" y="7636"/>
                    <a:pt x="0" y="17700"/>
                  </a:cubicBezTo>
                  <a:cubicBezTo>
                    <a:pt x="3084" y="15344"/>
                    <a:pt x="5207" y="13337"/>
                    <a:pt x="5207" y="13337"/>
                  </a:cubicBezTo>
                  <a:cubicBezTo>
                    <a:pt x="5207" y="13337"/>
                    <a:pt x="9207" y="25758"/>
                    <a:pt x="11272" y="33030"/>
                  </a:cubicBezTo>
                  <a:cubicBezTo>
                    <a:pt x="12173" y="36302"/>
                    <a:pt x="14791" y="38789"/>
                    <a:pt x="18064" y="39516"/>
                  </a:cubicBezTo>
                  <a:cubicBezTo>
                    <a:pt x="18486" y="40854"/>
                    <a:pt x="19024" y="42251"/>
                    <a:pt x="19576" y="43705"/>
                  </a:cubicBezTo>
                  <a:cubicBezTo>
                    <a:pt x="20536" y="43821"/>
                    <a:pt x="21511" y="43880"/>
                    <a:pt x="22485" y="43880"/>
                  </a:cubicBezTo>
                  <a:cubicBezTo>
                    <a:pt x="29815" y="43880"/>
                    <a:pt x="36360" y="40549"/>
                    <a:pt x="40534" y="35400"/>
                  </a:cubicBezTo>
                  <a:lnTo>
                    <a:pt x="40243" y="8130"/>
                  </a:lnTo>
                  <a:cubicBezTo>
                    <a:pt x="36055" y="3156"/>
                    <a:pt x="29626" y="0"/>
                    <a:pt x="22485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767450" y="4121461"/>
              <a:ext cx="719950" cy="993190"/>
            </a:xfrm>
            <a:custGeom>
              <a:avLst/>
              <a:gdLst/>
              <a:ahLst/>
              <a:cxnLst/>
              <a:rect l="l" t="t" r="r" b="b"/>
              <a:pathLst>
                <a:path w="32725" h="45145" extrusionOk="0">
                  <a:moveTo>
                    <a:pt x="21220" y="0"/>
                  </a:moveTo>
                  <a:cubicBezTo>
                    <a:pt x="18123" y="6429"/>
                    <a:pt x="10182" y="10966"/>
                    <a:pt x="917" y="10966"/>
                  </a:cubicBezTo>
                  <a:lnTo>
                    <a:pt x="1" y="10966"/>
                  </a:lnTo>
                  <a:cubicBezTo>
                    <a:pt x="6676" y="23576"/>
                    <a:pt x="15941" y="40898"/>
                    <a:pt x="18181" y="45145"/>
                  </a:cubicBezTo>
                  <a:lnTo>
                    <a:pt x="30005" y="45145"/>
                  </a:lnTo>
                  <a:lnTo>
                    <a:pt x="32056" y="31575"/>
                  </a:lnTo>
                  <a:cubicBezTo>
                    <a:pt x="32056" y="31575"/>
                    <a:pt x="32725" y="20783"/>
                    <a:pt x="28303" y="11330"/>
                  </a:cubicBezTo>
                  <a:cubicBezTo>
                    <a:pt x="26543" y="7519"/>
                    <a:pt x="23824" y="3447"/>
                    <a:pt x="2122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703452" y="4065449"/>
              <a:ext cx="530860" cy="297286"/>
            </a:xfrm>
            <a:custGeom>
              <a:avLst/>
              <a:gdLst/>
              <a:ahLst/>
              <a:cxnLst/>
              <a:rect l="l" t="t" r="r" b="b"/>
              <a:pathLst>
                <a:path w="24130" h="13513" extrusionOk="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436922" y="2922945"/>
              <a:ext cx="3307524" cy="1462296"/>
            </a:xfrm>
            <a:custGeom>
              <a:avLst/>
              <a:gdLst/>
              <a:ahLst/>
              <a:cxnLst/>
              <a:rect l="l" t="t" r="r" b="b"/>
              <a:pathLst>
                <a:path w="150342" h="66468" extrusionOk="0">
                  <a:moveTo>
                    <a:pt x="127875" y="0"/>
                  </a:moveTo>
                  <a:cubicBezTo>
                    <a:pt x="109423" y="0"/>
                    <a:pt x="77026" y="23994"/>
                    <a:pt x="77026" y="23994"/>
                  </a:cubicBezTo>
                  <a:cubicBezTo>
                    <a:pt x="77026" y="23994"/>
                    <a:pt x="53095" y="14818"/>
                    <a:pt x="50476" y="14818"/>
                  </a:cubicBezTo>
                  <a:cubicBezTo>
                    <a:pt x="50394" y="14818"/>
                    <a:pt x="50333" y="14827"/>
                    <a:pt x="50294" y="14846"/>
                  </a:cubicBezTo>
                  <a:cubicBezTo>
                    <a:pt x="33072" y="7105"/>
                    <a:pt x="25096" y="5371"/>
                    <a:pt x="21154" y="5371"/>
                  </a:cubicBezTo>
                  <a:cubicBezTo>
                    <a:pt x="18674" y="5371"/>
                    <a:pt x="17790" y="6058"/>
                    <a:pt x="17206" y="6367"/>
                  </a:cubicBezTo>
                  <a:cubicBezTo>
                    <a:pt x="5513" y="12111"/>
                    <a:pt x="364" y="25085"/>
                    <a:pt x="175" y="36778"/>
                  </a:cubicBezTo>
                  <a:cubicBezTo>
                    <a:pt x="1" y="46784"/>
                    <a:pt x="3448" y="55874"/>
                    <a:pt x="9338" y="58899"/>
                  </a:cubicBezTo>
                  <a:cubicBezTo>
                    <a:pt x="10240" y="59379"/>
                    <a:pt x="11214" y="59685"/>
                    <a:pt x="12116" y="59932"/>
                  </a:cubicBezTo>
                  <a:cubicBezTo>
                    <a:pt x="13360" y="60270"/>
                    <a:pt x="14621" y="60422"/>
                    <a:pt x="15883" y="60422"/>
                  </a:cubicBezTo>
                  <a:cubicBezTo>
                    <a:pt x="22060" y="60422"/>
                    <a:pt x="28261" y="56786"/>
                    <a:pt x="32536" y="53562"/>
                  </a:cubicBezTo>
                  <a:cubicBezTo>
                    <a:pt x="33205" y="53082"/>
                    <a:pt x="33757" y="52544"/>
                    <a:pt x="34237" y="51933"/>
                  </a:cubicBezTo>
                  <a:cubicBezTo>
                    <a:pt x="36361" y="49199"/>
                    <a:pt x="36841" y="45446"/>
                    <a:pt x="35270" y="42174"/>
                  </a:cubicBezTo>
                  <a:lnTo>
                    <a:pt x="34237" y="39992"/>
                  </a:lnTo>
                  <a:lnTo>
                    <a:pt x="34237" y="39992"/>
                  </a:lnTo>
                  <a:cubicBezTo>
                    <a:pt x="34295" y="40050"/>
                    <a:pt x="34601" y="40298"/>
                    <a:pt x="35212" y="40719"/>
                  </a:cubicBezTo>
                  <a:cubicBezTo>
                    <a:pt x="39223" y="43441"/>
                    <a:pt x="54121" y="53291"/>
                    <a:pt x="61661" y="53291"/>
                  </a:cubicBezTo>
                  <a:cubicBezTo>
                    <a:pt x="61857" y="53291"/>
                    <a:pt x="62048" y="53285"/>
                    <a:pt x="62234" y="53271"/>
                  </a:cubicBezTo>
                  <a:cubicBezTo>
                    <a:pt x="70714" y="52602"/>
                    <a:pt x="74539" y="43148"/>
                    <a:pt x="74539" y="43148"/>
                  </a:cubicBezTo>
                  <a:cubicBezTo>
                    <a:pt x="74539" y="43148"/>
                    <a:pt x="78902" y="50420"/>
                    <a:pt x="88355" y="52602"/>
                  </a:cubicBezTo>
                  <a:cubicBezTo>
                    <a:pt x="89008" y="52754"/>
                    <a:pt x="89691" y="52825"/>
                    <a:pt x="90397" y="52825"/>
                  </a:cubicBezTo>
                  <a:cubicBezTo>
                    <a:pt x="96174" y="52825"/>
                    <a:pt x="103493" y="48088"/>
                    <a:pt x="108353" y="44355"/>
                  </a:cubicBezTo>
                  <a:cubicBezTo>
                    <a:pt x="111437" y="41999"/>
                    <a:pt x="113560" y="39992"/>
                    <a:pt x="113560" y="39992"/>
                  </a:cubicBezTo>
                  <a:cubicBezTo>
                    <a:pt x="113560" y="39992"/>
                    <a:pt x="117560" y="52413"/>
                    <a:pt x="119625" y="59685"/>
                  </a:cubicBezTo>
                  <a:cubicBezTo>
                    <a:pt x="120526" y="62957"/>
                    <a:pt x="123144" y="65444"/>
                    <a:pt x="126417" y="66171"/>
                  </a:cubicBezTo>
                  <a:cubicBezTo>
                    <a:pt x="126839" y="66288"/>
                    <a:pt x="127319" y="66361"/>
                    <a:pt x="127798" y="66419"/>
                  </a:cubicBezTo>
                  <a:cubicBezTo>
                    <a:pt x="128309" y="66451"/>
                    <a:pt x="128812" y="66467"/>
                    <a:pt x="129307" y="66467"/>
                  </a:cubicBezTo>
                  <a:cubicBezTo>
                    <a:pt x="137815" y="66467"/>
                    <a:pt x="144070" y="61801"/>
                    <a:pt x="147505" y="58419"/>
                  </a:cubicBezTo>
                  <a:cubicBezTo>
                    <a:pt x="147738" y="58230"/>
                    <a:pt x="147927" y="57998"/>
                    <a:pt x="148160" y="57692"/>
                  </a:cubicBezTo>
                  <a:cubicBezTo>
                    <a:pt x="149614" y="55932"/>
                    <a:pt x="150342" y="53693"/>
                    <a:pt x="150225" y="51380"/>
                  </a:cubicBezTo>
                  <a:cubicBezTo>
                    <a:pt x="150109" y="47686"/>
                    <a:pt x="149614" y="41563"/>
                    <a:pt x="148596" y="34785"/>
                  </a:cubicBezTo>
                  <a:cubicBezTo>
                    <a:pt x="146895" y="23688"/>
                    <a:pt x="143622" y="10730"/>
                    <a:pt x="137136" y="3516"/>
                  </a:cubicBezTo>
                  <a:cubicBezTo>
                    <a:pt x="134922" y="1030"/>
                    <a:pt x="131698" y="0"/>
                    <a:pt x="127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832824" y="2692165"/>
              <a:ext cx="1230614" cy="1810930"/>
            </a:xfrm>
            <a:custGeom>
              <a:avLst/>
              <a:gdLst/>
              <a:ahLst/>
              <a:cxnLst/>
              <a:rect l="l" t="t" r="r" b="b"/>
              <a:pathLst>
                <a:path w="55937" h="82315" extrusionOk="0">
                  <a:moveTo>
                    <a:pt x="43211" y="0"/>
                  </a:moveTo>
                  <a:lnTo>
                    <a:pt x="34121" y="6312"/>
                  </a:lnTo>
                  <a:cubicBezTo>
                    <a:pt x="33641" y="7825"/>
                    <a:pt x="28434" y="22427"/>
                    <a:pt x="28187" y="24361"/>
                  </a:cubicBezTo>
                  <a:cubicBezTo>
                    <a:pt x="27940" y="26237"/>
                    <a:pt x="10007" y="62845"/>
                    <a:pt x="8975" y="70727"/>
                  </a:cubicBezTo>
                  <a:cubicBezTo>
                    <a:pt x="8975" y="70727"/>
                    <a:pt x="4248" y="71571"/>
                    <a:pt x="2372" y="73942"/>
                  </a:cubicBezTo>
                  <a:cubicBezTo>
                    <a:pt x="495" y="76298"/>
                    <a:pt x="1" y="81025"/>
                    <a:pt x="3521" y="82174"/>
                  </a:cubicBezTo>
                  <a:cubicBezTo>
                    <a:pt x="3804" y="82270"/>
                    <a:pt x="4049" y="82315"/>
                    <a:pt x="4259" y="82315"/>
                  </a:cubicBezTo>
                  <a:cubicBezTo>
                    <a:pt x="6702" y="82315"/>
                    <a:pt x="4495" y="76298"/>
                    <a:pt x="4495" y="76298"/>
                  </a:cubicBezTo>
                  <a:lnTo>
                    <a:pt x="15708" y="71818"/>
                  </a:lnTo>
                  <a:lnTo>
                    <a:pt x="19824" y="74727"/>
                  </a:lnTo>
                  <a:cubicBezTo>
                    <a:pt x="19824" y="74727"/>
                    <a:pt x="25584" y="67761"/>
                    <a:pt x="26907" y="66117"/>
                  </a:cubicBezTo>
                  <a:cubicBezTo>
                    <a:pt x="28187" y="64488"/>
                    <a:pt x="46614" y="39574"/>
                    <a:pt x="47341" y="37218"/>
                  </a:cubicBezTo>
                  <a:cubicBezTo>
                    <a:pt x="48069" y="34847"/>
                    <a:pt x="55937" y="10675"/>
                    <a:pt x="55937" y="10675"/>
                  </a:cubicBezTo>
                  <a:lnTo>
                    <a:pt x="4321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5351496" y="1560419"/>
              <a:ext cx="881210" cy="1435720"/>
            </a:xfrm>
            <a:custGeom>
              <a:avLst/>
              <a:gdLst/>
              <a:ahLst/>
              <a:cxnLst/>
              <a:rect l="l" t="t" r="r" b="b"/>
              <a:pathLst>
                <a:path w="40055" h="65260" extrusionOk="0">
                  <a:moveTo>
                    <a:pt x="24667" y="1"/>
                  </a:moveTo>
                  <a:cubicBezTo>
                    <a:pt x="23518" y="961"/>
                    <a:pt x="18791" y="6240"/>
                    <a:pt x="18791" y="6240"/>
                  </a:cubicBezTo>
                  <a:cubicBezTo>
                    <a:pt x="1" y="27998"/>
                    <a:pt x="10909" y="45451"/>
                    <a:pt x="10909" y="45451"/>
                  </a:cubicBezTo>
                  <a:lnTo>
                    <a:pt x="9091" y="61391"/>
                  </a:lnTo>
                  <a:cubicBezTo>
                    <a:pt x="10256" y="61250"/>
                    <a:pt x="11444" y="61187"/>
                    <a:pt x="12635" y="61187"/>
                  </a:cubicBezTo>
                  <a:cubicBezTo>
                    <a:pt x="22217" y="61187"/>
                    <a:pt x="31997" y="65260"/>
                    <a:pt x="31997" y="65260"/>
                  </a:cubicBezTo>
                  <a:lnTo>
                    <a:pt x="37219" y="49567"/>
                  </a:lnTo>
                  <a:lnTo>
                    <a:pt x="40055" y="10487"/>
                  </a:lnTo>
                  <a:lnTo>
                    <a:pt x="24667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5854174" y="2068223"/>
              <a:ext cx="823922" cy="1117336"/>
            </a:xfrm>
            <a:custGeom>
              <a:avLst/>
              <a:gdLst/>
              <a:ahLst/>
              <a:cxnLst/>
              <a:rect l="l" t="t" r="r" b="b"/>
              <a:pathLst>
                <a:path w="37451" h="50788" extrusionOk="0">
                  <a:moveTo>
                    <a:pt x="0" y="0"/>
                  </a:moveTo>
                  <a:cubicBezTo>
                    <a:pt x="58" y="189"/>
                    <a:pt x="364" y="2851"/>
                    <a:pt x="786" y="6909"/>
                  </a:cubicBezTo>
                  <a:cubicBezTo>
                    <a:pt x="1455" y="13817"/>
                    <a:pt x="2545" y="24783"/>
                    <a:pt x="3520" y="34004"/>
                  </a:cubicBezTo>
                  <a:cubicBezTo>
                    <a:pt x="3753" y="36302"/>
                    <a:pt x="4000" y="38484"/>
                    <a:pt x="4247" y="40491"/>
                  </a:cubicBezTo>
                  <a:cubicBezTo>
                    <a:pt x="4843" y="45814"/>
                    <a:pt x="5396" y="49755"/>
                    <a:pt x="5701" y="50788"/>
                  </a:cubicBezTo>
                  <a:cubicBezTo>
                    <a:pt x="6792" y="47399"/>
                    <a:pt x="7825" y="44185"/>
                    <a:pt x="8552" y="41945"/>
                  </a:cubicBezTo>
                  <a:cubicBezTo>
                    <a:pt x="8974" y="42120"/>
                    <a:pt x="9148" y="42178"/>
                    <a:pt x="9148" y="42178"/>
                  </a:cubicBezTo>
                  <a:lnTo>
                    <a:pt x="14370" y="26485"/>
                  </a:lnTo>
                  <a:lnTo>
                    <a:pt x="14370" y="26427"/>
                  </a:lnTo>
                  <a:cubicBezTo>
                    <a:pt x="22965" y="33335"/>
                    <a:pt x="27270" y="43400"/>
                    <a:pt x="29146" y="49275"/>
                  </a:cubicBezTo>
                  <a:cubicBezTo>
                    <a:pt x="33873" y="48912"/>
                    <a:pt x="37451" y="48664"/>
                    <a:pt x="37451" y="48664"/>
                  </a:cubicBezTo>
                  <a:lnTo>
                    <a:pt x="19329" y="14006"/>
                  </a:lnTo>
                  <a:lnTo>
                    <a:pt x="15460" y="11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5776734" y="1151219"/>
              <a:ext cx="2379938" cy="2391224"/>
            </a:xfrm>
            <a:custGeom>
              <a:avLst/>
              <a:gdLst/>
              <a:ahLst/>
              <a:cxnLst/>
              <a:rect l="l" t="t" r="r" b="b"/>
              <a:pathLst>
                <a:path w="108179" h="108692" extrusionOk="0">
                  <a:moveTo>
                    <a:pt x="58971" y="0"/>
                  </a:moveTo>
                  <a:cubicBezTo>
                    <a:pt x="38565" y="0"/>
                    <a:pt x="16404" y="5677"/>
                    <a:pt x="2546" y="21684"/>
                  </a:cubicBezTo>
                  <a:cubicBezTo>
                    <a:pt x="1" y="24651"/>
                    <a:pt x="670" y="34963"/>
                    <a:pt x="1760" y="40111"/>
                  </a:cubicBezTo>
                  <a:cubicBezTo>
                    <a:pt x="2909" y="45318"/>
                    <a:pt x="6793" y="59499"/>
                    <a:pt x="17337" y="67687"/>
                  </a:cubicBezTo>
                  <a:cubicBezTo>
                    <a:pt x="27881" y="75861"/>
                    <a:pt x="32186" y="88776"/>
                    <a:pt x="33393" y="93619"/>
                  </a:cubicBezTo>
                  <a:cubicBezTo>
                    <a:pt x="34673" y="98535"/>
                    <a:pt x="43036" y="102171"/>
                    <a:pt x="45887" y="103552"/>
                  </a:cubicBezTo>
                  <a:cubicBezTo>
                    <a:pt x="47288" y="104257"/>
                    <a:pt x="56231" y="108691"/>
                    <a:pt x="66494" y="108691"/>
                  </a:cubicBezTo>
                  <a:cubicBezTo>
                    <a:pt x="76577" y="108691"/>
                    <a:pt x="87935" y="104411"/>
                    <a:pt x="94667" y="88107"/>
                  </a:cubicBezTo>
                  <a:cubicBezTo>
                    <a:pt x="94667" y="87190"/>
                    <a:pt x="88180" y="34599"/>
                    <a:pt x="88180" y="34599"/>
                  </a:cubicBezTo>
                  <a:cubicBezTo>
                    <a:pt x="88180" y="34599"/>
                    <a:pt x="108178" y="8653"/>
                    <a:pt x="83759" y="2835"/>
                  </a:cubicBezTo>
                  <a:cubicBezTo>
                    <a:pt x="76379" y="1073"/>
                    <a:pt x="67841" y="0"/>
                    <a:pt x="58971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6159424" y="1431169"/>
              <a:ext cx="841214" cy="1302906"/>
            </a:xfrm>
            <a:custGeom>
              <a:avLst/>
              <a:gdLst/>
              <a:ahLst/>
              <a:cxnLst/>
              <a:rect l="l" t="t" r="r" b="b"/>
              <a:pathLst>
                <a:path w="38237" h="59223" extrusionOk="0">
                  <a:moveTo>
                    <a:pt x="18180" y="0"/>
                  </a:moveTo>
                  <a:lnTo>
                    <a:pt x="1513" y="6356"/>
                  </a:lnTo>
                  <a:cubicBezTo>
                    <a:pt x="1396" y="6836"/>
                    <a:pt x="0" y="13322"/>
                    <a:pt x="611" y="17686"/>
                  </a:cubicBezTo>
                  <a:cubicBezTo>
                    <a:pt x="1222" y="22049"/>
                    <a:pt x="1513" y="26412"/>
                    <a:pt x="3767" y="32419"/>
                  </a:cubicBezTo>
                  <a:cubicBezTo>
                    <a:pt x="6007" y="38469"/>
                    <a:pt x="6603" y="38716"/>
                    <a:pt x="7214" y="40723"/>
                  </a:cubicBezTo>
                  <a:cubicBezTo>
                    <a:pt x="7825" y="42716"/>
                    <a:pt x="9817" y="47806"/>
                    <a:pt x="11941" y="52169"/>
                  </a:cubicBezTo>
                  <a:cubicBezTo>
                    <a:pt x="13878" y="56150"/>
                    <a:pt x="15912" y="59223"/>
                    <a:pt x="18739" y="59223"/>
                  </a:cubicBezTo>
                  <a:cubicBezTo>
                    <a:pt x="19011" y="59223"/>
                    <a:pt x="19289" y="59195"/>
                    <a:pt x="19576" y="59136"/>
                  </a:cubicBezTo>
                  <a:cubicBezTo>
                    <a:pt x="22907" y="58409"/>
                    <a:pt x="29873" y="53449"/>
                    <a:pt x="30484" y="47326"/>
                  </a:cubicBezTo>
                  <a:cubicBezTo>
                    <a:pt x="31037" y="41203"/>
                    <a:pt x="33873" y="29379"/>
                    <a:pt x="34964" y="26659"/>
                  </a:cubicBezTo>
                  <a:cubicBezTo>
                    <a:pt x="35996" y="23925"/>
                    <a:pt x="38236" y="12479"/>
                    <a:pt x="35764" y="8959"/>
                  </a:cubicBezTo>
                  <a:cubicBezTo>
                    <a:pt x="33277" y="5381"/>
                    <a:pt x="18180" y="0"/>
                    <a:pt x="18180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6204854" y="1467007"/>
              <a:ext cx="646668" cy="100166"/>
            </a:xfrm>
            <a:custGeom>
              <a:avLst/>
              <a:gdLst/>
              <a:ahLst/>
              <a:cxnLst/>
              <a:rect l="l" t="t" r="r" b="b"/>
              <a:pathLst>
                <a:path w="29394" h="4553" extrusionOk="0">
                  <a:moveTo>
                    <a:pt x="28419" y="0"/>
                  </a:moveTo>
                  <a:lnTo>
                    <a:pt x="21453" y="422"/>
                  </a:lnTo>
                  <a:cubicBezTo>
                    <a:pt x="23940" y="1454"/>
                    <a:pt x="26965" y="2792"/>
                    <a:pt x="29394" y="4116"/>
                  </a:cubicBezTo>
                  <a:cubicBezTo>
                    <a:pt x="28841" y="1818"/>
                    <a:pt x="28419" y="0"/>
                    <a:pt x="28419" y="0"/>
                  </a:cubicBezTo>
                  <a:close/>
                  <a:moveTo>
                    <a:pt x="8785" y="1149"/>
                  </a:moveTo>
                  <a:lnTo>
                    <a:pt x="422" y="1643"/>
                  </a:lnTo>
                  <a:cubicBezTo>
                    <a:pt x="364" y="1934"/>
                    <a:pt x="248" y="3025"/>
                    <a:pt x="0" y="4552"/>
                  </a:cubicBezTo>
                  <a:lnTo>
                    <a:pt x="8785" y="1149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6188860" y="1476269"/>
              <a:ext cx="698500" cy="1046650"/>
            </a:xfrm>
            <a:custGeom>
              <a:avLst/>
              <a:gdLst/>
              <a:ahLst/>
              <a:cxnLst/>
              <a:rect l="l" t="t" r="r" b="b"/>
              <a:pathLst>
                <a:path w="31750" h="47575" extrusionOk="0">
                  <a:moveTo>
                    <a:pt x="22180" y="1"/>
                  </a:moveTo>
                  <a:lnTo>
                    <a:pt x="9512" y="728"/>
                  </a:lnTo>
                  <a:lnTo>
                    <a:pt x="727" y="4131"/>
                  </a:lnTo>
                  <a:cubicBezTo>
                    <a:pt x="422" y="6735"/>
                    <a:pt x="0" y="10603"/>
                    <a:pt x="0" y="13512"/>
                  </a:cubicBezTo>
                  <a:cubicBezTo>
                    <a:pt x="0" y="18123"/>
                    <a:pt x="1265" y="20857"/>
                    <a:pt x="2356" y="24609"/>
                  </a:cubicBezTo>
                  <a:cubicBezTo>
                    <a:pt x="3389" y="28362"/>
                    <a:pt x="6603" y="41393"/>
                    <a:pt x="9090" y="43400"/>
                  </a:cubicBezTo>
                  <a:cubicBezTo>
                    <a:pt x="11155" y="45029"/>
                    <a:pt x="13337" y="47574"/>
                    <a:pt x="15940" y="47574"/>
                  </a:cubicBezTo>
                  <a:cubicBezTo>
                    <a:pt x="16478" y="47574"/>
                    <a:pt x="17031" y="47458"/>
                    <a:pt x="17569" y="47269"/>
                  </a:cubicBezTo>
                  <a:cubicBezTo>
                    <a:pt x="20973" y="46003"/>
                    <a:pt x="27023" y="41815"/>
                    <a:pt x="27154" y="37582"/>
                  </a:cubicBezTo>
                  <a:cubicBezTo>
                    <a:pt x="27270" y="33336"/>
                    <a:pt x="27023" y="28245"/>
                    <a:pt x="29146" y="24129"/>
                  </a:cubicBezTo>
                  <a:cubicBezTo>
                    <a:pt x="31270" y="19999"/>
                    <a:pt x="31750" y="15039"/>
                    <a:pt x="31750" y="12305"/>
                  </a:cubicBezTo>
                  <a:cubicBezTo>
                    <a:pt x="31750" y="10792"/>
                    <a:pt x="30848" y="6793"/>
                    <a:pt x="30121" y="3695"/>
                  </a:cubicBezTo>
                  <a:cubicBezTo>
                    <a:pt x="27692" y="2371"/>
                    <a:pt x="24667" y="1033"/>
                    <a:pt x="2218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6572804" y="1952393"/>
              <a:ext cx="1286626" cy="1590050"/>
            </a:xfrm>
            <a:custGeom>
              <a:avLst/>
              <a:gdLst/>
              <a:ahLst/>
              <a:cxnLst/>
              <a:rect l="l" t="t" r="r" b="b"/>
              <a:pathLst>
                <a:path w="58483" h="72275" extrusionOk="0">
                  <a:moveTo>
                    <a:pt x="31387" y="0"/>
                  </a:moveTo>
                  <a:cubicBezTo>
                    <a:pt x="31387" y="1"/>
                    <a:pt x="48170" y="26485"/>
                    <a:pt x="31387" y="49813"/>
                  </a:cubicBezTo>
                  <a:cubicBezTo>
                    <a:pt x="24387" y="59565"/>
                    <a:pt x="15956" y="62434"/>
                    <a:pt x="8511" y="62434"/>
                  </a:cubicBezTo>
                  <a:cubicBezTo>
                    <a:pt x="5452" y="62434"/>
                    <a:pt x="2559" y="61950"/>
                    <a:pt x="1" y="61260"/>
                  </a:cubicBezTo>
                  <a:lnTo>
                    <a:pt x="1" y="61260"/>
                  </a:lnTo>
                  <a:cubicBezTo>
                    <a:pt x="3026" y="64110"/>
                    <a:pt x="7695" y="66175"/>
                    <a:pt x="9702" y="67135"/>
                  </a:cubicBezTo>
                  <a:cubicBezTo>
                    <a:pt x="11103" y="67840"/>
                    <a:pt x="20046" y="72274"/>
                    <a:pt x="30309" y="72274"/>
                  </a:cubicBezTo>
                  <a:cubicBezTo>
                    <a:pt x="40392" y="72274"/>
                    <a:pt x="51750" y="67994"/>
                    <a:pt x="58482" y="51690"/>
                  </a:cubicBezTo>
                  <a:cubicBezTo>
                    <a:pt x="58482" y="51137"/>
                    <a:pt x="56170" y="32361"/>
                    <a:pt x="54352" y="17206"/>
                  </a:cubicBezTo>
                  <a:cubicBezTo>
                    <a:pt x="42426" y="8305"/>
                    <a:pt x="31387" y="1"/>
                    <a:pt x="3138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5263518" y="4225433"/>
              <a:ext cx="161282" cy="121396"/>
            </a:xfrm>
            <a:custGeom>
              <a:avLst/>
              <a:gdLst/>
              <a:ahLst/>
              <a:cxnLst/>
              <a:rect l="l" t="t" r="r" b="b"/>
              <a:pathLst>
                <a:path w="7331" h="5518" extrusionOk="0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7263296" y="2221475"/>
              <a:ext cx="1063920" cy="1626746"/>
            </a:xfrm>
            <a:custGeom>
              <a:avLst/>
              <a:gdLst/>
              <a:ahLst/>
              <a:cxnLst/>
              <a:rect l="l" t="t" r="r" b="b"/>
              <a:pathLst>
                <a:path w="48360" h="73943" extrusionOk="0">
                  <a:moveTo>
                    <a:pt x="21278" y="1"/>
                  </a:moveTo>
                  <a:lnTo>
                    <a:pt x="17032" y="14850"/>
                  </a:lnTo>
                  <a:lnTo>
                    <a:pt x="16973" y="14908"/>
                  </a:lnTo>
                  <a:lnTo>
                    <a:pt x="17512" y="16610"/>
                  </a:lnTo>
                  <a:lnTo>
                    <a:pt x="18486" y="19519"/>
                  </a:lnTo>
                  <a:lnTo>
                    <a:pt x="18733" y="20304"/>
                  </a:lnTo>
                  <a:cubicBezTo>
                    <a:pt x="18733" y="20304"/>
                    <a:pt x="19330" y="22311"/>
                    <a:pt x="20188" y="25031"/>
                  </a:cubicBezTo>
                  <a:cubicBezTo>
                    <a:pt x="20915" y="27344"/>
                    <a:pt x="21817" y="30063"/>
                    <a:pt x="22675" y="32550"/>
                  </a:cubicBezTo>
                  <a:cubicBezTo>
                    <a:pt x="22675" y="32550"/>
                    <a:pt x="10734" y="56490"/>
                    <a:pt x="975" y="63573"/>
                  </a:cubicBezTo>
                  <a:lnTo>
                    <a:pt x="1" y="73942"/>
                  </a:lnTo>
                  <a:lnTo>
                    <a:pt x="10850" y="73026"/>
                  </a:lnTo>
                  <a:cubicBezTo>
                    <a:pt x="10850" y="73026"/>
                    <a:pt x="46425" y="38062"/>
                    <a:pt x="47690" y="34310"/>
                  </a:cubicBezTo>
                  <a:cubicBezTo>
                    <a:pt x="48359" y="32303"/>
                    <a:pt x="46061" y="23707"/>
                    <a:pt x="43691" y="15941"/>
                  </a:cubicBezTo>
                  <a:cubicBezTo>
                    <a:pt x="42905" y="13279"/>
                    <a:pt x="42062" y="10792"/>
                    <a:pt x="41393" y="8611"/>
                  </a:cubicBezTo>
                  <a:cubicBezTo>
                    <a:pt x="40186" y="4975"/>
                    <a:pt x="39327" y="2488"/>
                    <a:pt x="39327" y="2488"/>
                  </a:cubicBezTo>
                  <a:lnTo>
                    <a:pt x="21278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6592648" y="3617507"/>
              <a:ext cx="927916" cy="699556"/>
            </a:xfrm>
            <a:custGeom>
              <a:avLst/>
              <a:gdLst/>
              <a:ahLst/>
              <a:cxnLst/>
              <a:rect l="l" t="t" r="r" b="b"/>
              <a:pathLst>
                <a:path w="42178" h="31798" extrusionOk="0">
                  <a:moveTo>
                    <a:pt x="31401" y="0"/>
                  </a:moveTo>
                  <a:lnTo>
                    <a:pt x="26794" y="4252"/>
                  </a:lnTo>
                  <a:lnTo>
                    <a:pt x="26794" y="4252"/>
                  </a:lnTo>
                  <a:cubicBezTo>
                    <a:pt x="26552" y="4257"/>
                    <a:pt x="25468" y="4464"/>
                    <a:pt x="21758" y="5396"/>
                  </a:cubicBezTo>
                  <a:cubicBezTo>
                    <a:pt x="15214" y="7083"/>
                    <a:pt x="1" y="24841"/>
                    <a:pt x="2124" y="27939"/>
                  </a:cubicBezTo>
                  <a:cubicBezTo>
                    <a:pt x="2386" y="28323"/>
                    <a:pt x="2739" y="28490"/>
                    <a:pt x="3158" y="28490"/>
                  </a:cubicBezTo>
                  <a:cubicBezTo>
                    <a:pt x="6042" y="28490"/>
                    <a:pt x="11999" y="20537"/>
                    <a:pt x="11999" y="20536"/>
                  </a:cubicBezTo>
                  <a:lnTo>
                    <a:pt x="11999" y="20536"/>
                  </a:lnTo>
                  <a:cubicBezTo>
                    <a:pt x="11999" y="20537"/>
                    <a:pt x="6371" y="30237"/>
                    <a:pt x="10618" y="31633"/>
                  </a:cubicBezTo>
                  <a:cubicBezTo>
                    <a:pt x="10974" y="31746"/>
                    <a:pt x="11306" y="31798"/>
                    <a:pt x="11613" y="31798"/>
                  </a:cubicBezTo>
                  <a:cubicBezTo>
                    <a:pt x="14958" y="31798"/>
                    <a:pt x="15519" y="25700"/>
                    <a:pt x="15519" y="25700"/>
                  </a:cubicBezTo>
                  <a:cubicBezTo>
                    <a:pt x="16804" y="27976"/>
                    <a:pt x="17967" y="28675"/>
                    <a:pt x="18889" y="28675"/>
                  </a:cubicBezTo>
                  <a:cubicBezTo>
                    <a:pt x="19928" y="28675"/>
                    <a:pt x="20660" y="27787"/>
                    <a:pt x="20915" y="27270"/>
                  </a:cubicBezTo>
                  <a:cubicBezTo>
                    <a:pt x="21395" y="26238"/>
                    <a:pt x="20362" y="25452"/>
                    <a:pt x="20362" y="25452"/>
                  </a:cubicBezTo>
                  <a:lnTo>
                    <a:pt x="20362" y="25452"/>
                  </a:lnTo>
                  <a:cubicBezTo>
                    <a:pt x="20362" y="25452"/>
                    <a:pt x="23011" y="26319"/>
                    <a:pt x="25412" y="26319"/>
                  </a:cubicBezTo>
                  <a:cubicBezTo>
                    <a:pt x="25632" y="26319"/>
                    <a:pt x="25850" y="26312"/>
                    <a:pt x="26063" y="26296"/>
                  </a:cubicBezTo>
                  <a:cubicBezTo>
                    <a:pt x="28609" y="26121"/>
                    <a:pt x="36244" y="15940"/>
                    <a:pt x="36244" y="15940"/>
                  </a:cubicBezTo>
                  <a:lnTo>
                    <a:pt x="42178" y="8727"/>
                  </a:lnTo>
                  <a:lnTo>
                    <a:pt x="42178" y="8727"/>
                  </a:lnTo>
                  <a:cubicBezTo>
                    <a:pt x="41969" y="8742"/>
                    <a:pt x="41740" y="8751"/>
                    <a:pt x="41495" y="8751"/>
                  </a:cubicBezTo>
                  <a:cubicBezTo>
                    <a:pt x="39903" y="8751"/>
                    <a:pt x="37630" y="8358"/>
                    <a:pt x="35575" y="6720"/>
                  </a:cubicBezTo>
                  <a:cubicBezTo>
                    <a:pt x="33393" y="5032"/>
                    <a:pt x="32070" y="1935"/>
                    <a:pt x="31401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7179476" y="3710941"/>
              <a:ext cx="6732" cy="2574"/>
            </a:xfrm>
            <a:custGeom>
              <a:avLst/>
              <a:gdLst/>
              <a:ahLst/>
              <a:cxnLst/>
              <a:rect l="l" t="t" r="r" b="b"/>
              <a:pathLst>
                <a:path w="306" h="117" extrusionOk="0">
                  <a:moveTo>
                    <a:pt x="58" y="0"/>
                  </a:moveTo>
                  <a:lnTo>
                    <a:pt x="0" y="116"/>
                  </a:lnTo>
                  <a:cubicBezTo>
                    <a:pt x="0" y="116"/>
                    <a:pt x="306" y="0"/>
                    <a:pt x="58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5759464" y="1151857"/>
              <a:ext cx="1514744" cy="963380"/>
            </a:xfrm>
            <a:custGeom>
              <a:avLst/>
              <a:gdLst/>
              <a:ahLst/>
              <a:cxnLst/>
              <a:rect l="l" t="t" r="r" b="b"/>
              <a:pathLst>
                <a:path w="68852" h="43790" extrusionOk="0">
                  <a:moveTo>
                    <a:pt x="59737" y="1"/>
                  </a:moveTo>
                  <a:cubicBezTo>
                    <a:pt x="40716" y="1"/>
                    <a:pt x="20121" y="4963"/>
                    <a:pt x="6240" y="18630"/>
                  </a:cubicBezTo>
                  <a:lnTo>
                    <a:pt x="6123" y="18572"/>
                  </a:lnTo>
                  <a:cubicBezTo>
                    <a:pt x="4974" y="19532"/>
                    <a:pt x="247" y="24811"/>
                    <a:pt x="247" y="24811"/>
                  </a:cubicBezTo>
                  <a:cubicBezTo>
                    <a:pt x="189" y="24928"/>
                    <a:pt x="131" y="24986"/>
                    <a:pt x="0" y="25117"/>
                  </a:cubicBezTo>
                  <a:cubicBezTo>
                    <a:pt x="495" y="26266"/>
                    <a:pt x="975" y="27604"/>
                    <a:pt x="1644" y="28927"/>
                  </a:cubicBezTo>
                  <a:cubicBezTo>
                    <a:pt x="4131" y="34265"/>
                    <a:pt x="8421" y="40257"/>
                    <a:pt x="16420" y="42439"/>
                  </a:cubicBezTo>
                  <a:cubicBezTo>
                    <a:pt x="17642" y="42802"/>
                    <a:pt x="19038" y="43049"/>
                    <a:pt x="20493" y="43297"/>
                  </a:cubicBezTo>
                  <a:cubicBezTo>
                    <a:pt x="22820" y="43627"/>
                    <a:pt x="25383" y="43790"/>
                    <a:pt x="28075" y="43790"/>
                  </a:cubicBezTo>
                  <a:cubicBezTo>
                    <a:pt x="44089" y="43790"/>
                    <a:pt x="64651" y="38034"/>
                    <a:pt x="67091" y="27662"/>
                  </a:cubicBezTo>
                  <a:cubicBezTo>
                    <a:pt x="68851" y="20390"/>
                    <a:pt x="68720" y="9060"/>
                    <a:pt x="68299" y="334"/>
                  </a:cubicBezTo>
                  <a:cubicBezTo>
                    <a:pt x="65501" y="116"/>
                    <a:pt x="62637" y="1"/>
                    <a:pt x="5973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7383284" y="2090883"/>
              <a:ext cx="841214" cy="681274"/>
            </a:xfrm>
            <a:custGeom>
              <a:avLst/>
              <a:gdLst/>
              <a:ahLst/>
              <a:cxnLst/>
              <a:rect l="l" t="t" r="r" b="b"/>
              <a:pathLst>
                <a:path w="38237" h="30967" extrusionOk="0">
                  <a:moveTo>
                    <a:pt x="33328" y="0"/>
                  </a:moveTo>
                  <a:cubicBezTo>
                    <a:pt x="28083" y="0"/>
                    <a:pt x="21947" y="1034"/>
                    <a:pt x="15577" y="3101"/>
                  </a:cubicBezTo>
                  <a:cubicBezTo>
                    <a:pt x="9454" y="5151"/>
                    <a:pt x="4131" y="7886"/>
                    <a:pt x="1" y="10853"/>
                  </a:cubicBezTo>
                  <a:cubicBezTo>
                    <a:pt x="4858" y="12554"/>
                    <a:pt x="9149" y="12845"/>
                    <a:pt x="9149" y="12845"/>
                  </a:cubicBezTo>
                  <a:lnTo>
                    <a:pt x="11578" y="20786"/>
                  </a:lnTo>
                  <a:lnTo>
                    <a:pt x="11519" y="20844"/>
                  </a:lnTo>
                  <a:lnTo>
                    <a:pt x="12058" y="22546"/>
                  </a:lnTo>
                  <a:lnTo>
                    <a:pt x="12974" y="25455"/>
                  </a:lnTo>
                  <a:lnTo>
                    <a:pt x="13032" y="25455"/>
                  </a:lnTo>
                  <a:lnTo>
                    <a:pt x="13279" y="26240"/>
                  </a:lnTo>
                  <a:cubicBezTo>
                    <a:pt x="13279" y="26240"/>
                    <a:pt x="13876" y="28247"/>
                    <a:pt x="14734" y="30967"/>
                  </a:cubicBezTo>
                  <a:cubicBezTo>
                    <a:pt x="19940" y="27389"/>
                    <a:pt x="30601" y="22546"/>
                    <a:pt x="38237" y="21877"/>
                  </a:cubicBezTo>
                  <a:cubicBezTo>
                    <a:pt x="37451" y="19215"/>
                    <a:pt x="36608" y="16728"/>
                    <a:pt x="35939" y="14547"/>
                  </a:cubicBezTo>
                  <a:cubicBezTo>
                    <a:pt x="36666" y="14372"/>
                    <a:pt x="37030" y="14241"/>
                    <a:pt x="37030" y="14241"/>
                  </a:cubicBezTo>
                  <a:lnTo>
                    <a:pt x="32783" y="555"/>
                  </a:lnTo>
                  <a:cubicBezTo>
                    <a:pt x="33146" y="366"/>
                    <a:pt x="33452" y="192"/>
                    <a:pt x="33757" y="3"/>
                  </a:cubicBezTo>
                  <a:cubicBezTo>
                    <a:pt x="33615" y="1"/>
                    <a:pt x="33472" y="0"/>
                    <a:pt x="3332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6983324" y="1321873"/>
              <a:ext cx="1241174" cy="1329020"/>
            </a:xfrm>
            <a:custGeom>
              <a:avLst/>
              <a:gdLst/>
              <a:ahLst/>
              <a:cxnLst/>
              <a:rect l="l" t="t" r="r" b="b"/>
              <a:pathLst>
                <a:path w="56417" h="60410" extrusionOk="0">
                  <a:moveTo>
                    <a:pt x="36508" y="1"/>
                  </a:moveTo>
                  <a:cubicBezTo>
                    <a:pt x="34364" y="1"/>
                    <a:pt x="31224" y="352"/>
                    <a:pt x="26543" y="1390"/>
                  </a:cubicBezTo>
                  <a:cubicBezTo>
                    <a:pt x="15330" y="3877"/>
                    <a:pt x="6793" y="18538"/>
                    <a:pt x="6604" y="19076"/>
                  </a:cubicBezTo>
                  <a:cubicBezTo>
                    <a:pt x="1" y="35932"/>
                    <a:pt x="9876" y="42957"/>
                    <a:pt x="18181" y="45808"/>
                  </a:cubicBezTo>
                  <a:cubicBezTo>
                    <a:pt x="23038" y="47509"/>
                    <a:pt x="27329" y="47800"/>
                    <a:pt x="27329" y="47800"/>
                  </a:cubicBezTo>
                  <a:lnTo>
                    <a:pt x="29758" y="55741"/>
                  </a:lnTo>
                  <a:lnTo>
                    <a:pt x="30238" y="57501"/>
                  </a:lnTo>
                  <a:lnTo>
                    <a:pt x="31154" y="60410"/>
                  </a:lnTo>
                  <a:lnTo>
                    <a:pt x="31212" y="60410"/>
                  </a:lnTo>
                  <a:cubicBezTo>
                    <a:pt x="40971" y="53618"/>
                    <a:pt x="50846" y="50476"/>
                    <a:pt x="54119" y="49502"/>
                  </a:cubicBezTo>
                  <a:cubicBezTo>
                    <a:pt x="54846" y="49327"/>
                    <a:pt x="55210" y="49196"/>
                    <a:pt x="55210" y="49196"/>
                  </a:cubicBezTo>
                  <a:lnTo>
                    <a:pt x="50963" y="35510"/>
                  </a:lnTo>
                  <a:cubicBezTo>
                    <a:pt x="51326" y="35321"/>
                    <a:pt x="51632" y="35147"/>
                    <a:pt x="51937" y="34958"/>
                  </a:cubicBezTo>
                  <a:cubicBezTo>
                    <a:pt x="56417" y="31933"/>
                    <a:pt x="54177" y="25751"/>
                    <a:pt x="54177" y="25751"/>
                  </a:cubicBezTo>
                  <a:cubicBezTo>
                    <a:pt x="51094" y="5084"/>
                    <a:pt x="42236" y="1987"/>
                    <a:pt x="41146" y="1143"/>
                  </a:cubicBezTo>
                  <a:cubicBezTo>
                    <a:pt x="40552" y="685"/>
                    <a:pt x="39500" y="1"/>
                    <a:pt x="36508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7316734" y="1515429"/>
              <a:ext cx="591954" cy="506088"/>
            </a:xfrm>
            <a:custGeom>
              <a:avLst/>
              <a:gdLst/>
              <a:ahLst/>
              <a:cxnLst/>
              <a:rect l="l" t="t" r="r" b="b"/>
              <a:pathLst>
                <a:path w="26907" h="23004" extrusionOk="0">
                  <a:moveTo>
                    <a:pt x="17511" y="5624"/>
                  </a:moveTo>
                  <a:cubicBezTo>
                    <a:pt x="17570" y="5682"/>
                    <a:pt x="17511" y="5740"/>
                    <a:pt x="17511" y="5798"/>
                  </a:cubicBezTo>
                  <a:lnTo>
                    <a:pt x="17395" y="5682"/>
                  </a:lnTo>
                  <a:lnTo>
                    <a:pt x="17511" y="5682"/>
                  </a:lnTo>
                  <a:lnTo>
                    <a:pt x="17511" y="5624"/>
                  </a:lnTo>
                  <a:close/>
                  <a:moveTo>
                    <a:pt x="12116" y="8765"/>
                  </a:moveTo>
                  <a:cubicBezTo>
                    <a:pt x="12668" y="9551"/>
                    <a:pt x="13337" y="10161"/>
                    <a:pt x="14239" y="10583"/>
                  </a:cubicBezTo>
                  <a:cubicBezTo>
                    <a:pt x="14123" y="10889"/>
                    <a:pt x="13992" y="11194"/>
                    <a:pt x="13934" y="11499"/>
                  </a:cubicBezTo>
                  <a:cubicBezTo>
                    <a:pt x="13337" y="10830"/>
                    <a:pt x="12610" y="10409"/>
                    <a:pt x="11810" y="10103"/>
                  </a:cubicBezTo>
                  <a:cubicBezTo>
                    <a:pt x="11156" y="9914"/>
                    <a:pt x="10429" y="9856"/>
                    <a:pt x="9759" y="9856"/>
                  </a:cubicBezTo>
                  <a:lnTo>
                    <a:pt x="12116" y="8765"/>
                  </a:lnTo>
                  <a:close/>
                  <a:moveTo>
                    <a:pt x="19940" y="11194"/>
                  </a:moveTo>
                  <a:cubicBezTo>
                    <a:pt x="20362" y="11194"/>
                    <a:pt x="20609" y="11310"/>
                    <a:pt x="20667" y="11499"/>
                  </a:cubicBezTo>
                  <a:lnTo>
                    <a:pt x="20667" y="11558"/>
                  </a:lnTo>
                  <a:cubicBezTo>
                    <a:pt x="20609" y="11674"/>
                    <a:pt x="20420" y="11805"/>
                    <a:pt x="20304" y="11863"/>
                  </a:cubicBezTo>
                  <a:cubicBezTo>
                    <a:pt x="20193" y="11931"/>
                    <a:pt x="20107" y="11959"/>
                    <a:pt x="20032" y="11959"/>
                  </a:cubicBezTo>
                  <a:cubicBezTo>
                    <a:pt x="19978" y="11959"/>
                    <a:pt x="19930" y="11945"/>
                    <a:pt x="19882" y="11921"/>
                  </a:cubicBezTo>
                  <a:cubicBezTo>
                    <a:pt x="19809" y="11805"/>
                    <a:pt x="19693" y="11616"/>
                    <a:pt x="19940" y="11194"/>
                  </a:cubicBezTo>
                  <a:close/>
                  <a:moveTo>
                    <a:pt x="9264" y="15964"/>
                  </a:moveTo>
                  <a:cubicBezTo>
                    <a:pt x="9357" y="15964"/>
                    <a:pt x="9396" y="15979"/>
                    <a:pt x="9396" y="15979"/>
                  </a:cubicBezTo>
                  <a:cubicBezTo>
                    <a:pt x="9396" y="15979"/>
                    <a:pt x="9454" y="16037"/>
                    <a:pt x="9512" y="16168"/>
                  </a:cubicBezTo>
                  <a:cubicBezTo>
                    <a:pt x="9629" y="16401"/>
                    <a:pt x="9570" y="16459"/>
                    <a:pt x="9570" y="16532"/>
                  </a:cubicBezTo>
                  <a:cubicBezTo>
                    <a:pt x="9454" y="16706"/>
                    <a:pt x="9207" y="16895"/>
                    <a:pt x="8843" y="17070"/>
                  </a:cubicBezTo>
                  <a:cubicBezTo>
                    <a:pt x="8236" y="17325"/>
                    <a:pt x="7630" y="17448"/>
                    <a:pt x="6989" y="17448"/>
                  </a:cubicBezTo>
                  <a:cubicBezTo>
                    <a:pt x="6862" y="17448"/>
                    <a:pt x="6733" y="17443"/>
                    <a:pt x="6603" y="17433"/>
                  </a:cubicBezTo>
                  <a:lnTo>
                    <a:pt x="6182" y="17375"/>
                  </a:lnTo>
                  <a:lnTo>
                    <a:pt x="6298" y="17317"/>
                  </a:lnTo>
                  <a:cubicBezTo>
                    <a:pt x="6967" y="16895"/>
                    <a:pt x="7578" y="16532"/>
                    <a:pt x="8116" y="16284"/>
                  </a:cubicBezTo>
                  <a:cubicBezTo>
                    <a:pt x="8744" y="16013"/>
                    <a:pt x="9094" y="15964"/>
                    <a:pt x="9264" y="15964"/>
                  </a:cubicBezTo>
                  <a:close/>
                  <a:moveTo>
                    <a:pt x="18330" y="0"/>
                  </a:moveTo>
                  <a:cubicBezTo>
                    <a:pt x="17343" y="0"/>
                    <a:pt x="16292" y="267"/>
                    <a:pt x="15213" y="766"/>
                  </a:cubicBezTo>
                  <a:cubicBezTo>
                    <a:pt x="13628" y="1493"/>
                    <a:pt x="12537" y="2526"/>
                    <a:pt x="11883" y="3864"/>
                  </a:cubicBezTo>
                  <a:cubicBezTo>
                    <a:pt x="11447" y="4766"/>
                    <a:pt x="11272" y="5740"/>
                    <a:pt x="11388" y="6714"/>
                  </a:cubicBezTo>
                  <a:lnTo>
                    <a:pt x="9876" y="3500"/>
                  </a:lnTo>
                  <a:lnTo>
                    <a:pt x="1" y="8096"/>
                  </a:lnTo>
                  <a:lnTo>
                    <a:pt x="4247" y="17128"/>
                  </a:lnTo>
                  <a:lnTo>
                    <a:pt x="3753" y="17128"/>
                  </a:lnTo>
                  <a:lnTo>
                    <a:pt x="6487" y="23004"/>
                  </a:lnTo>
                  <a:lnTo>
                    <a:pt x="7578" y="23004"/>
                  </a:lnTo>
                  <a:cubicBezTo>
                    <a:pt x="8785" y="22946"/>
                    <a:pt x="10123" y="22640"/>
                    <a:pt x="11519" y="21986"/>
                  </a:cubicBezTo>
                  <a:cubicBezTo>
                    <a:pt x="13395" y="21069"/>
                    <a:pt x="14661" y="19862"/>
                    <a:pt x="15330" y="18219"/>
                  </a:cubicBezTo>
                  <a:cubicBezTo>
                    <a:pt x="15577" y="17681"/>
                    <a:pt x="15693" y="17070"/>
                    <a:pt x="15752" y="16459"/>
                  </a:cubicBezTo>
                  <a:cubicBezTo>
                    <a:pt x="16362" y="16953"/>
                    <a:pt x="17031" y="17317"/>
                    <a:pt x="17817" y="17492"/>
                  </a:cubicBezTo>
                  <a:cubicBezTo>
                    <a:pt x="18254" y="17605"/>
                    <a:pt x="18709" y="17661"/>
                    <a:pt x="19177" y="17661"/>
                  </a:cubicBezTo>
                  <a:cubicBezTo>
                    <a:pt x="20204" y="17661"/>
                    <a:pt x="21299" y="17395"/>
                    <a:pt x="22427" y="16895"/>
                  </a:cubicBezTo>
                  <a:cubicBezTo>
                    <a:pt x="24173" y="16037"/>
                    <a:pt x="25452" y="14888"/>
                    <a:pt x="26180" y="13550"/>
                  </a:cubicBezTo>
                  <a:cubicBezTo>
                    <a:pt x="26907" y="12096"/>
                    <a:pt x="26907" y="10467"/>
                    <a:pt x="26180" y="8954"/>
                  </a:cubicBezTo>
                  <a:cubicBezTo>
                    <a:pt x="25700" y="7863"/>
                    <a:pt x="24900" y="7078"/>
                    <a:pt x="23809" y="6525"/>
                  </a:cubicBezTo>
                  <a:cubicBezTo>
                    <a:pt x="23576" y="6467"/>
                    <a:pt x="23387" y="6351"/>
                    <a:pt x="23213" y="6278"/>
                  </a:cubicBezTo>
                  <a:cubicBezTo>
                    <a:pt x="23634" y="4896"/>
                    <a:pt x="23329" y="3675"/>
                    <a:pt x="22907" y="2773"/>
                  </a:cubicBezTo>
                  <a:cubicBezTo>
                    <a:pt x="22296" y="1435"/>
                    <a:pt x="21147" y="461"/>
                    <a:pt x="19635" y="170"/>
                  </a:cubicBezTo>
                  <a:cubicBezTo>
                    <a:pt x="19216" y="56"/>
                    <a:pt x="18779" y="0"/>
                    <a:pt x="1833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7363440" y="1639135"/>
              <a:ext cx="269126" cy="346544"/>
            </a:xfrm>
            <a:custGeom>
              <a:avLst/>
              <a:gdLst/>
              <a:ahLst/>
              <a:cxnLst/>
              <a:rect l="l" t="t" r="r" b="b"/>
              <a:pathLst>
                <a:path w="12233" h="15752" extrusionOk="0">
                  <a:moveTo>
                    <a:pt x="7026" y="1"/>
                  </a:moveTo>
                  <a:lnTo>
                    <a:pt x="1" y="3273"/>
                  </a:lnTo>
                  <a:lnTo>
                    <a:pt x="3273" y="10356"/>
                  </a:lnTo>
                  <a:cubicBezTo>
                    <a:pt x="4059" y="9876"/>
                    <a:pt x="4728" y="9512"/>
                    <a:pt x="5324" y="9207"/>
                  </a:cubicBezTo>
                  <a:cubicBezTo>
                    <a:pt x="6017" y="8875"/>
                    <a:pt x="6616" y="8709"/>
                    <a:pt x="7124" y="8709"/>
                  </a:cubicBezTo>
                  <a:cubicBezTo>
                    <a:pt x="7906" y="8709"/>
                    <a:pt x="8473" y="9100"/>
                    <a:pt x="8844" y="9876"/>
                  </a:cubicBezTo>
                  <a:cubicBezTo>
                    <a:pt x="9149" y="10414"/>
                    <a:pt x="9149" y="11025"/>
                    <a:pt x="8902" y="11563"/>
                  </a:cubicBezTo>
                  <a:cubicBezTo>
                    <a:pt x="8669" y="12116"/>
                    <a:pt x="8175" y="12538"/>
                    <a:pt x="7389" y="12901"/>
                  </a:cubicBezTo>
                  <a:cubicBezTo>
                    <a:pt x="6620" y="13234"/>
                    <a:pt x="5824" y="13422"/>
                    <a:pt x="4986" y="13422"/>
                  </a:cubicBezTo>
                  <a:cubicBezTo>
                    <a:pt x="4762" y="13422"/>
                    <a:pt x="4536" y="13409"/>
                    <a:pt x="4306" y="13381"/>
                  </a:cubicBezTo>
                  <a:lnTo>
                    <a:pt x="4306" y="13381"/>
                  </a:lnTo>
                  <a:lnTo>
                    <a:pt x="5397" y="15752"/>
                  </a:lnTo>
                  <a:cubicBezTo>
                    <a:pt x="6415" y="15752"/>
                    <a:pt x="7506" y="15446"/>
                    <a:pt x="8727" y="14908"/>
                  </a:cubicBezTo>
                  <a:cubicBezTo>
                    <a:pt x="10240" y="14181"/>
                    <a:pt x="11214" y="13207"/>
                    <a:pt x="11694" y="11999"/>
                  </a:cubicBezTo>
                  <a:cubicBezTo>
                    <a:pt x="12232" y="10778"/>
                    <a:pt x="12174" y="9571"/>
                    <a:pt x="11578" y="8233"/>
                  </a:cubicBezTo>
                  <a:cubicBezTo>
                    <a:pt x="11025" y="7084"/>
                    <a:pt x="10240" y="6356"/>
                    <a:pt x="9207" y="6051"/>
                  </a:cubicBezTo>
                  <a:cubicBezTo>
                    <a:pt x="8802" y="5916"/>
                    <a:pt x="8388" y="5849"/>
                    <a:pt x="7960" y="5849"/>
                  </a:cubicBezTo>
                  <a:cubicBezTo>
                    <a:pt x="7236" y="5849"/>
                    <a:pt x="6470" y="6040"/>
                    <a:pt x="5629" y="6415"/>
                  </a:cubicBezTo>
                  <a:cubicBezTo>
                    <a:pt x="5324" y="6604"/>
                    <a:pt x="4960" y="6778"/>
                    <a:pt x="4597" y="6967"/>
                  </a:cubicBezTo>
                  <a:lnTo>
                    <a:pt x="3448" y="4422"/>
                  </a:lnTo>
                  <a:lnTo>
                    <a:pt x="8058" y="2299"/>
                  </a:lnTo>
                  <a:lnTo>
                    <a:pt x="7026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7599258" y="1550101"/>
              <a:ext cx="273284" cy="318208"/>
            </a:xfrm>
            <a:custGeom>
              <a:avLst/>
              <a:gdLst/>
              <a:ahLst/>
              <a:cxnLst/>
              <a:rect l="l" t="t" r="r" b="b"/>
              <a:pathLst>
                <a:path w="12422" h="14464" extrusionOk="0">
                  <a:moveTo>
                    <a:pt x="4744" y="2445"/>
                  </a:moveTo>
                  <a:cubicBezTo>
                    <a:pt x="4914" y="2445"/>
                    <a:pt x="5074" y="2473"/>
                    <a:pt x="5222" y="2521"/>
                  </a:cubicBezTo>
                  <a:cubicBezTo>
                    <a:pt x="5644" y="2651"/>
                    <a:pt x="5949" y="2884"/>
                    <a:pt x="6124" y="3379"/>
                  </a:cubicBezTo>
                  <a:cubicBezTo>
                    <a:pt x="6487" y="4164"/>
                    <a:pt x="6313" y="4949"/>
                    <a:pt x="5455" y="5866"/>
                  </a:cubicBezTo>
                  <a:cubicBezTo>
                    <a:pt x="5372" y="5870"/>
                    <a:pt x="5290" y="5872"/>
                    <a:pt x="5211" y="5872"/>
                  </a:cubicBezTo>
                  <a:cubicBezTo>
                    <a:pt x="4141" y="5872"/>
                    <a:pt x="3437" y="5506"/>
                    <a:pt x="3099" y="4775"/>
                  </a:cubicBezTo>
                  <a:cubicBezTo>
                    <a:pt x="2910" y="4339"/>
                    <a:pt x="2910" y="3975"/>
                    <a:pt x="3040" y="3553"/>
                  </a:cubicBezTo>
                  <a:cubicBezTo>
                    <a:pt x="3215" y="3131"/>
                    <a:pt x="3520" y="2826"/>
                    <a:pt x="3942" y="2651"/>
                  </a:cubicBezTo>
                  <a:cubicBezTo>
                    <a:pt x="4227" y="2505"/>
                    <a:pt x="4496" y="2445"/>
                    <a:pt x="4744" y="2445"/>
                  </a:cubicBezTo>
                  <a:close/>
                  <a:moveTo>
                    <a:pt x="6876" y="8022"/>
                  </a:moveTo>
                  <a:cubicBezTo>
                    <a:pt x="8068" y="8022"/>
                    <a:pt x="8850" y="8407"/>
                    <a:pt x="9280" y="9254"/>
                  </a:cubicBezTo>
                  <a:cubicBezTo>
                    <a:pt x="9513" y="9734"/>
                    <a:pt x="9513" y="10229"/>
                    <a:pt x="9280" y="10651"/>
                  </a:cubicBezTo>
                  <a:cubicBezTo>
                    <a:pt x="9091" y="11131"/>
                    <a:pt x="8727" y="11494"/>
                    <a:pt x="8189" y="11741"/>
                  </a:cubicBezTo>
                  <a:cubicBezTo>
                    <a:pt x="7821" y="11897"/>
                    <a:pt x="7484" y="11981"/>
                    <a:pt x="7138" y="11981"/>
                  </a:cubicBezTo>
                  <a:cubicBezTo>
                    <a:pt x="6964" y="11981"/>
                    <a:pt x="6788" y="11960"/>
                    <a:pt x="6604" y="11916"/>
                  </a:cubicBezTo>
                  <a:cubicBezTo>
                    <a:pt x="6124" y="11800"/>
                    <a:pt x="5760" y="11494"/>
                    <a:pt x="5586" y="11014"/>
                  </a:cubicBezTo>
                  <a:cubicBezTo>
                    <a:pt x="5091" y="10040"/>
                    <a:pt x="5338" y="9065"/>
                    <a:pt x="6313" y="8047"/>
                  </a:cubicBezTo>
                  <a:cubicBezTo>
                    <a:pt x="6510" y="8030"/>
                    <a:pt x="6698" y="8022"/>
                    <a:pt x="6876" y="8022"/>
                  </a:cubicBezTo>
                  <a:close/>
                  <a:moveTo>
                    <a:pt x="5551" y="1"/>
                  </a:moveTo>
                  <a:cubicBezTo>
                    <a:pt x="4788" y="1"/>
                    <a:pt x="3944" y="219"/>
                    <a:pt x="3040" y="644"/>
                  </a:cubicBezTo>
                  <a:cubicBezTo>
                    <a:pt x="1819" y="1197"/>
                    <a:pt x="975" y="1982"/>
                    <a:pt x="495" y="3015"/>
                  </a:cubicBezTo>
                  <a:cubicBezTo>
                    <a:pt x="1" y="3975"/>
                    <a:pt x="1" y="4949"/>
                    <a:pt x="423" y="5924"/>
                  </a:cubicBezTo>
                  <a:cubicBezTo>
                    <a:pt x="988" y="7149"/>
                    <a:pt x="2064" y="7813"/>
                    <a:pt x="3570" y="7813"/>
                  </a:cubicBezTo>
                  <a:cubicBezTo>
                    <a:pt x="3691" y="7813"/>
                    <a:pt x="3815" y="7809"/>
                    <a:pt x="3942" y="7800"/>
                  </a:cubicBezTo>
                  <a:lnTo>
                    <a:pt x="4000" y="7858"/>
                  </a:lnTo>
                  <a:cubicBezTo>
                    <a:pt x="2604" y="9371"/>
                    <a:pt x="2313" y="10883"/>
                    <a:pt x="2968" y="12410"/>
                  </a:cubicBezTo>
                  <a:cubicBezTo>
                    <a:pt x="3462" y="13429"/>
                    <a:pt x="4248" y="14098"/>
                    <a:pt x="5338" y="14345"/>
                  </a:cubicBezTo>
                  <a:cubicBezTo>
                    <a:pt x="5683" y="14423"/>
                    <a:pt x="6032" y="14463"/>
                    <a:pt x="6390" y="14463"/>
                  </a:cubicBezTo>
                  <a:cubicBezTo>
                    <a:pt x="7167" y="14463"/>
                    <a:pt x="7982" y="14273"/>
                    <a:pt x="8858" y="13865"/>
                  </a:cubicBezTo>
                  <a:cubicBezTo>
                    <a:pt x="10371" y="13138"/>
                    <a:pt x="11331" y="12280"/>
                    <a:pt x="11883" y="11247"/>
                  </a:cubicBezTo>
                  <a:cubicBezTo>
                    <a:pt x="12421" y="10229"/>
                    <a:pt x="12421" y="9138"/>
                    <a:pt x="11883" y="8047"/>
                  </a:cubicBezTo>
                  <a:cubicBezTo>
                    <a:pt x="11578" y="7320"/>
                    <a:pt x="11040" y="6767"/>
                    <a:pt x="10240" y="6404"/>
                  </a:cubicBezTo>
                  <a:cubicBezTo>
                    <a:pt x="9736" y="6152"/>
                    <a:pt x="9176" y="6019"/>
                    <a:pt x="8556" y="6019"/>
                  </a:cubicBezTo>
                  <a:cubicBezTo>
                    <a:pt x="8281" y="6019"/>
                    <a:pt x="7994" y="6045"/>
                    <a:pt x="7695" y="6098"/>
                  </a:cubicBezTo>
                  <a:lnTo>
                    <a:pt x="7636" y="6040"/>
                  </a:lnTo>
                  <a:cubicBezTo>
                    <a:pt x="8974" y="4644"/>
                    <a:pt x="9280" y="3248"/>
                    <a:pt x="8669" y="1866"/>
                  </a:cubicBezTo>
                  <a:cubicBezTo>
                    <a:pt x="8189" y="950"/>
                    <a:pt x="7462" y="339"/>
                    <a:pt x="6429" y="106"/>
                  </a:cubicBezTo>
                  <a:cubicBezTo>
                    <a:pt x="6150" y="36"/>
                    <a:pt x="5857" y="1"/>
                    <a:pt x="555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7183304" y="3617507"/>
              <a:ext cx="337260" cy="317416"/>
            </a:xfrm>
            <a:custGeom>
              <a:avLst/>
              <a:gdLst/>
              <a:ahLst/>
              <a:cxnLst/>
              <a:rect l="l" t="t" r="r" b="b"/>
              <a:pathLst>
                <a:path w="15330" h="14428" extrusionOk="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5703452" y="4065449"/>
              <a:ext cx="530860" cy="297286"/>
            </a:xfrm>
            <a:custGeom>
              <a:avLst/>
              <a:gdLst/>
              <a:ahLst/>
              <a:cxnLst/>
              <a:rect l="l" t="t" r="r" b="b"/>
              <a:pathLst>
                <a:path w="24130" h="13513" extrusionOk="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5263518" y="4225433"/>
              <a:ext cx="161282" cy="121396"/>
            </a:xfrm>
            <a:custGeom>
              <a:avLst/>
              <a:gdLst/>
              <a:ahLst/>
              <a:cxnLst/>
              <a:rect l="l" t="t" r="r" b="b"/>
              <a:pathLst>
                <a:path w="7331" h="5518" extrusionOk="0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8"/>
            <p:cNvGrpSpPr/>
            <p:nvPr/>
          </p:nvGrpSpPr>
          <p:grpSpPr>
            <a:xfrm>
              <a:off x="4826444" y="4203983"/>
              <a:ext cx="818488" cy="910668"/>
              <a:chOff x="4826444" y="4203983"/>
              <a:chExt cx="818488" cy="910668"/>
            </a:xfrm>
          </p:grpSpPr>
          <p:sp>
            <p:nvSpPr>
              <p:cNvPr id="571" name="Google Shape;571;p28"/>
              <p:cNvSpPr/>
              <p:nvPr/>
            </p:nvSpPr>
            <p:spPr>
              <a:xfrm>
                <a:off x="4826444" y="4203983"/>
                <a:ext cx="818488" cy="910668"/>
              </a:xfrm>
              <a:custGeom>
                <a:avLst/>
                <a:gdLst/>
                <a:ahLst/>
                <a:cxnLst/>
                <a:rect l="l" t="t" r="r" b="b"/>
                <a:pathLst>
                  <a:path w="37204" h="41394" extrusionOk="0">
                    <a:moveTo>
                      <a:pt x="13572" y="0"/>
                    </a:moveTo>
                    <a:cubicBezTo>
                      <a:pt x="12032" y="0"/>
                      <a:pt x="8617" y="2362"/>
                      <a:pt x="5629" y="6314"/>
                    </a:cubicBezTo>
                    <a:cubicBezTo>
                      <a:pt x="4291" y="8059"/>
                      <a:pt x="3083" y="10066"/>
                      <a:pt x="2109" y="12306"/>
                    </a:cubicBezTo>
                    <a:cubicBezTo>
                      <a:pt x="1876" y="12786"/>
                      <a:pt x="1687" y="13338"/>
                      <a:pt x="1513" y="13818"/>
                    </a:cubicBezTo>
                    <a:cubicBezTo>
                      <a:pt x="1091" y="14851"/>
                      <a:pt x="785" y="15942"/>
                      <a:pt x="538" y="17032"/>
                    </a:cubicBezTo>
                    <a:cubicBezTo>
                      <a:pt x="233" y="18545"/>
                      <a:pt x="58" y="20188"/>
                      <a:pt x="0" y="21817"/>
                    </a:cubicBezTo>
                    <a:cubicBezTo>
                      <a:pt x="0" y="22181"/>
                      <a:pt x="58" y="22545"/>
                      <a:pt x="58" y="22908"/>
                    </a:cubicBezTo>
                    <a:cubicBezTo>
                      <a:pt x="116" y="24421"/>
                      <a:pt x="291" y="25948"/>
                      <a:pt x="596" y="27330"/>
                    </a:cubicBezTo>
                    <a:cubicBezTo>
                      <a:pt x="902" y="28609"/>
                      <a:pt x="1265" y="29817"/>
                      <a:pt x="1687" y="30966"/>
                    </a:cubicBezTo>
                    <a:cubicBezTo>
                      <a:pt x="3331" y="35576"/>
                      <a:pt x="5876" y="39154"/>
                      <a:pt x="7810" y="41394"/>
                    </a:cubicBezTo>
                    <a:lnTo>
                      <a:pt x="36782" y="41394"/>
                    </a:lnTo>
                    <a:cubicBezTo>
                      <a:pt x="36898" y="36492"/>
                      <a:pt x="37203" y="26239"/>
                      <a:pt x="36287" y="23766"/>
                    </a:cubicBezTo>
                    <a:cubicBezTo>
                      <a:pt x="36287" y="23766"/>
                      <a:pt x="33989" y="12058"/>
                      <a:pt x="25990" y="5092"/>
                    </a:cubicBezTo>
                    <a:cubicBezTo>
                      <a:pt x="25874" y="4975"/>
                      <a:pt x="25743" y="4859"/>
                      <a:pt x="25626" y="4728"/>
                    </a:cubicBezTo>
                    <a:cubicBezTo>
                      <a:pt x="24783" y="4001"/>
                      <a:pt x="23808" y="3332"/>
                      <a:pt x="22834" y="2736"/>
                    </a:cubicBezTo>
                    <a:cubicBezTo>
                      <a:pt x="22238" y="2372"/>
                      <a:pt x="21569" y="2067"/>
                      <a:pt x="20900" y="1761"/>
                    </a:cubicBezTo>
                    <a:cubicBezTo>
                      <a:pt x="18776" y="787"/>
                      <a:pt x="16362" y="132"/>
                      <a:pt x="13628" y="1"/>
                    </a:cubicBezTo>
                    <a:cubicBezTo>
                      <a:pt x="13610" y="1"/>
                      <a:pt x="13591" y="0"/>
                      <a:pt x="13572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28"/>
              <p:cNvGrpSpPr/>
              <p:nvPr/>
            </p:nvGrpSpPr>
            <p:grpSpPr>
              <a:xfrm>
                <a:off x="4950260" y="4203983"/>
                <a:ext cx="551936" cy="810766"/>
                <a:chOff x="4950260" y="4203983"/>
                <a:chExt cx="551936" cy="810766"/>
              </a:xfrm>
            </p:grpSpPr>
            <p:sp>
              <p:nvSpPr>
                <p:cNvPr id="573" name="Google Shape;573;p28"/>
                <p:cNvSpPr/>
                <p:nvPr/>
              </p:nvSpPr>
              <p:spPr>
                <a:xfrm>
                  <a:off x="4950260" y="4203983"/>
                  <a:ext cx="439978" cy="25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99" h="11463" extrusionOk="0">
                      <a:moveTo>
                        <a:pt x="7944" y="0"/>
                      </a:moveTo>
                      <a:cubicBezTo>
                        <a:pt x="6404" y="0"/>
                        <a:pt x="2989" y="2362"/>
                        <a:pt x="1" y="6314"/>
                      </a:cubicBezTo>
                      <a:cubicBezTo>
                        <a:pt x="1702" y="9339"/>
                        <a:pt x="5396" y="11462"/>
                        <a:pt x="9643" y="11462"/>
                      </a:cubicBezTo>
                      <a:cubicBezTo>
                        <a:pt x="14603" y="11462"/>
                        <a:pt x="18791" y="8611"/>
                        <a:pt x="19998" y="4728"/>
                      </a:cubicBezTo>
                      <a:cubicBezTo>
                        <a:pt x="16915" y="2125"/>
                        <a:pt x="12974" y="249"/>
                        <a:pt x="8000" y="1"/>
                      </a:cubicBezTo>
                      <a:cubicBezTo>
                        <a:pt x="7982" y="1"/>
                        <a:pt x="7963" y="0"/>
                        <a:pt x="7944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8"/>
                <p:cNvSpPr/>
                <p:nvPr/>
              </p:nvSpPr>
              <p:spPr>
                <a:xfrm>
                  <a:off x="5185484" y="4356839"/>
                  <a:ext cx="262020" cy="657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0" h="29905" extrusionOk="0">
                      <a:moveTo>
                        <a:pt x="511" y="0"/>
                      </a:moveTo>
                      <a:cubicBezTo>
                        <a:pt x="243" y="0"/>
                        <a:pt x="1" y="257"/>
                        <a:pt x="217" y="514"/>
                      </a:cubicBezTo>
                      <a:cubicBezTo>
                        <a:pt x="2645" y="3845"/>
                        <a:pt x="4827" y="7365"/>
                        <a:pt x="6645" y="11059"/>
                      </a:cubicBezTo>
                      <a:cubicBezTo>
                        <a:pt x="8463" y="14753"/>
                        <a:pt x="9859" y="18636"/>
                        <a:pt x="10514" y="22694"/>
                      </a:cubicBezTo>
                      <a:cubicBezTo>
                        <a:pt x="10950" y="24934"/>
                        <a:pt x="11066" y="27232"/>
                        <a:pt x="11008" y="29544"/>
                      </a:cubicBezTo>
                      <a:cubicBezTo>
                        <a:pt x="11008" y="29784"/>
                        <a:pt x="11190" y="29904"/>
                        <a:pt x="11372" y="29904"/>
                      </a:cubicBezTo>
                      <a:cubicBezTo>
                        <a:pt x="11554" y="29904"/>
                        <a:pt x="11735" y="29784"/>
                        <a:pt x="11735" y="29544"/>
                      </a:cubicBezTo>
                      <a:cubicBezTo>
                        <a:pt x="11910" y="25414"/>
                        <a:pt x="11241" y="21298"/>
                        <a:pt x="9976" y="17356"/>
                      </a:cubicBezTo>
                      <a:cubicBezTo>
                        <a:pt x="8696" y="13357"/>
                        <a:pt x="6878" y="9604"/>
                        <a:pt x="4769" y="6027"/>
                      </a:cubicBezTo>
                      <a:cubicBezTo>
                        <a:pt x="3547" y="4020"/>
                        <a:pt x="2224" y="2027"/>
                        <a:pt x="827" y="151"/>
                      </a:cubicBezTo>
                      <a:cubicBezTo>
                        <a:pt x="738" y="44"/>
                        <a:pt x="622" y="0"/>
                        <a:pt x="51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8"/>
                <p:cNvSpPr/>
                <p:nvPr/>
              </p:nvSpPr>
              <p:spPr>
                <a:xfrm>
                  <a:off x="5158094" y="4490423"/>
                  <a:ext cx="299486" cy="109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3" h="4960" extrusionOk="0">
                      <a:moveTo>
                        <a:pt x="13071" y="0"/>
                      </a:moveTo>
                      <a:cubicBezTo>
                        <a:pt x="13042" y="0"/>
                        <a:pt x="13011" y="4"/>
                        <a:pt x="12980" y="13"/>
                      </a:cubicBezTo>
                      <a:cubicBezTo>
                        <a:pt x="8559" y="624"/>
                        <a:pt x="4254" y="2078"/>
                        <a:pt x="371" y="4260"/>
                      </a:cubicBezTo>
                      <a:cubicBezTo>
                        <a:pt x="0" y="4464"/>
                        <a:pt x="235" y="4960"/>
                        <a:pt x="584" y="4960"/>
                      </a:cubicBezTo>
                      <a:cubicBezTo>
                        <a:pt x="632" y="4960"/>
                        <a:pt x="683" y="4950"/>
                        <a:pt x="734" y="4929"/>
                      </a:cubicBezTo>
                      <a:cubicBezTo>
                        <a:pt x="4618" y="2747"/>
                        <a:pt x="8792" y="1351"/>
                        <a:pt x="13155" y="682"/>
                      </a:cubicBezTo>
                      <a:cubicBezTo>
                        <a:pt x="13613" y="628"/>
                        <a:pt x="13435" y="0"/>
                        <a:pt x="1307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8"/>
                <p:cNvSpPr/>
                <p:nvPr/>
              </p:nvSpPr>
              <p:spPr>
                <a:xfrm>
                  <a:off x="5238108" y="4662727"/>
                  <a:ext cx="264088" cy="8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4" h="4054" extrusionOk="0">
                      <a:moveTo>
                        <a:pt x="11590" y="0"/>
                      </a:moveTo>
                      <a:cubicBezTo>
                        <a:pt x="11569" y="0"/>
                        <a:pt x="11548" y="2"/>
                        <a:pt x="11525" y="6"/>
                      </a:cubicBezTo>
                      <a:cubicBezTo>
                        <a:pt x="7584" y="238"/>
                        <a:pt x="3758" y="1387"/>
                        <a:pt x="312" y="3394"/>
                      </a:cubicBezTo>
                      <a:cubicBezTo>
                        <a:pt x="1" y="3543"/>
                        <a:pt x="221" y="4054"/>
                        <a:pt x="519" y="4054"/>
                      </a:cubicBezTo>
                      <a:cubicBezTo>
                        <a:pt x="569" y="4054"/>
                        <a:pt x="622" y="4039"/>
                        <a:pt x="675" y="4005"/>
                      </a:cubicBezTo>
                      <a:cubicBezTo>
                        <a:pt x="4006" y="2114"/>
                        <a:pt x="7700" y="965"/>
                        <a:pt x="11525" y="733"/>
                      </a:cubicBezTo>
                      <a:cubicBezTo>
                        <a:pt x="11982" y="663"/>
                        <a:pt x="12004" y="0"/>
                        <a:pt x="11590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7" name="Google Shape;577;p28"/>
            <p:cNvGrpSpPr/>
            <p:nvPr/>
          </p:nvGrpSpPr>
          <p:grpSpPr>
            <a:xfrm>
              <a:off x="5842338" y="505805"/>
              <a:ext cx="1267728" cy="1413192"/>
              <a:chOff x="5842338" y="505805"/>
              <a:chExt cx="1267728" cy="1413192"/>
            </a:xfrm>
          </p:grpSpPr>
          <p:sp>
            <p:nvSpPr>
              <p:cNvPr id="578" name="Google Shape;578;p28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39366" extrusionOk="0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B5C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avLst/>
                <a:gdLst/>
                <a:ahLst/>
                <a:cxnLst/>
                <a:rect l="l" t="t" r="r" b="b"/>
                <a:pathLst>
                  <a:path w="44113" h="39366" extrusionOk="0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00000">
                  <a:alpha val="25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6115578" y="940327"/>
                <a:ext cx="887920" cy="909854"/>
              </a:xfrm>
              <a:custGeom>
                <a:avLst/>
                <a:gdLst/>
                <a:ahLst/>
                <a:cxnLst/>
                <a:rect l="l" t="t" r="r" b="b"/>
                <a:pathLst>
                  <a:path w="40360" h="41357" extrusionOk="0">
                    <a:moveTo>
                      <a:pt x="11330" y="1"/>
                    </a:moveTo>
                    <a:lnTo>
                      <a:pt x="1" y="16246"/>
                    </a:lnTo>
                    <a:cubicBezTo>
                      <a:pt x="6981" y="36627"/>
                      <a:pt x="16320" y="41357"/>
                      <a:pt x="23564" y="41357"/>
                    </a:cubicBezTo>
                    <a:cubicBezTo>
                      <a:pt x="27822" y="41357"/>
                      <a:pt x="31357" y="39723"/>
                      <a:pt x="33263" y="38673"/>
                    </a:cubicBezTo>
                    <a:cubicBezTo>
                      <a:pt x="38484" y="35881"/>
                      <a:pt x="40360" y="26907"/>
                      <a:pt x="38237" y="19824"/>
                    </a:cubicBezTo>
                    <a:cubicBezTo>
                      <a:pt x="36113" y="12727"/>
                      <a:pt x="29030" y="2124"/>
                      <a:pt x="28783" y="917"/>
                    </a:cubicBezTo>
                    <a:lnTo>
                      <a:pt x="11330" y="1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5975438" y="913773"/>
                <a:ext cx="1106776" cy="958694"/>
              </a:xfrm>
              <a:custGeom>
                <a:avLst/>
                <a:gdLst/>
                <a:ahLst/>
                <a:cxnLst/>
                <a:rect l="l" t="t" r="r" b="b"/>
                <a:pathLst>
                  <a:path w="50308" h="43577" extrusionOk="0">
                    <a:moveTo>
                      <a:pt x="45217" y="0"/>
                    </a:moveTo>
                    <a:lnTo>
                      <a:pt x="39400" y="3753"/>
                    </a:lnTo>
                    <a:cubicBezTo>
                      <a:pt x="39400" y="3753"/>
                      <a:pt x="46963" y="16057"/>
                      <a:pt x="44607" y="21031"/>
                    </a:cubicBezTo>
                    <a:cubicBezTo>
                      <a:pt x="42236" y="25991"/>
                      <a:pt x="36360" y="28783"/>
                      <a:pt x="38236" y="32841"/>
                    </a:cubicBezTo>
                    <a:cubicBezTo>
                      <a:pt x="39835" y="36222"/>
                      <a:pt x="32930" y="40861"/>
                      <a:pt x="29254" y="40861"/>
                    </a:cubicBezTo>
                    <a:cubicBezTo>
                      <a:pt x="28582" y="40861"/>
                      <a:pt x="28018" y="40706"/>
                      <a:pt x="27634" y="40360"/>
                    </a:cubicBezTo>
                    <a:cubicBezTo>
                      <a:pt x="25331" y="38286"/>
                      <a:pt x="24961" y="35015"/>
                      <a:pt x="21640" y="35015"/>
                    </a:cubicBezTo>
                    <a:cubicBezTo>
                      <a:pt x="21374" y="35015"/>
                      <a:pt x="21090" y="35036"/>
                      <a:pt x="20784" y="35081"/>
                    </a:cubicBezTo>
                    <a:cubicBezTo>
                      <a:pt x="20629" y="35101"/>
                      <a:pt x="20468" y="35111"/>
                      <a:pt x="20302" y="35111"/>
                    </a:cubicBezTo>
                    <a:cubicBezTo>
                      <a:pt x="15998" y="35111"/>
                      <a:pt x="8199" y="28282"/>
                      <a:pt x="6967" y="18297"/>
                    </a:cubicBezTo>
                    <a:cubicBezTo>
                      <a:pt x="6945" y="18293"/>
                      <a:pt x="6918" y="18292"/>
                      <a:pt x="6887" y="18292"/>
                    </a:cubicBezTo>
                    <a:cubicBezTo>
                      <a:pt x="5870" y="18292"/>
                      <a:pt x="0" y="20057"/>
                      <a:pt x="0" y="20057"/>
                    </a:cubicBezTo>
                    <a:lnTo>
                      <a:pt x="8974" y="36244"/>
                    </a:lnTo>
                    <a:cubicBezTo>
                      <a:pt x="8974" y="36244"/>
                      <a:pt x="21700" y="43443"/>
                      <a:pt x="23692" y="43574"/>
                    </a:cubicBezTo>
                    <a:cubicBezTo>
                      <a:pt x="23715" y="43576"/>
                      <a:pt x="23739" y="43576"/>
                      <a:pt x="23765" y="43576"/>
                    </a:cubicBezTo>
                    <a:cubicBezTo>
                      <a:pt x="26121" y="43576"/>
                      <a:pt x="44871" y="38445"/>
                      <a:pt x="46425" y="29757"/>
                    </a:cubicBezTo>
                    <a:lnTo>
                      <a:pt x="50308" y="19388"/>
                    </a:lnTo>
                    <a:lnTo>
                      <a:pt x="45217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5842338" y="505805"/>
                <a:ext cx="1267728" cy="1345454"/>
              </a:xfrm>
              <a:custGeom>
                <a:avLst/>
                <a:gdLst/>
                <a:ahLst/>
                <a:cxnLst/>
                <a:rect l="l" t="t" r="r" b="b"/>
                <a:pathLst>
                  <a:path w="57624" h="61157" extrusionOk="0">
                    <a:moveTo>
                      <a:pt x="27270" y="1"/>
                    </a:moveTo>
                    <a:cubicBezTo>
                      <a:pt x="26775" y="59"/>
                      <a:pt x="26295" y="59"/>
                      <a:pt x="25816" y="117"/>
                    </a:cubicBezTo>
                    <a:cubicBezTo>
                      <a:pt x="21627" y="481"/>
                      <a:pt x="17744" y="1761"/>
                      <a:pt x="14297" y="3811"/>
                    </a:cubicBezTo>
                    <a:cubicBezTo>
                      <a:pt x="13817" y="4117"/>
                      <a:pt x="13322" y="4422"/>
                      <a:pt x="12842" y="4728"/>
                    </a:cubicBezTo>
                    <a:cubicBezTo>
                      <a:pt x="9628" y="6909"/>
                      <a:pt x="6836" y="9818"/>
                      <a:pt x="4727" y="13149"/>
                    </a:cubicBezTo>
                    <a:cubicBezTo>
                      <a:pt x="4480" y="13570"/>
                      <a:pt x="4232" y="13992"/>
                      <a:pt x="4000" y="14428"/>
                    </a:cubicBezTo>
                    <a:cubicBezTo>
                      <a:pt x="1454" y="18850"/>
                      <a:pt x="0" y="24057"/>
                      <a:pt x="0" y="29569"/>
                    </a:cubicBezTo>
                    <a:cubicBezTo>
                      <a:pt x="0" y="40899"/>
                      <a:pt x="6050" y="50788"/>
                      <a:pt x="14966" y="55748"/>
                    </a:cubicBezTo>
                    <a:cubicBezTo>
                      <a:pt x="15024" y="55748"/>
                      <a:pt x="15082" y="55806"/>
                      <a:pt x="15082" y="55806"/>
                    </a:cubicBezTo>
                    <a:cubicBezTo>
                      <a:pt x="17875" y="57813"/>
                      <a:pt x="21380" y="59689"/>
                      <a:pt x="25932" y="61086"/>
                    </a:cubicBezTo>
                    <a:cubicBezTo>
                      <a:pt x="26094" y="61134"/>
                      <a:pt x="26255" y="61156"/>
                      <a:pt x="26411" y="61156"/>
                    </a:cubicBezTo>
                    <a:cubicBezTo>
                      <a:pt x="27245" y="61156"/>
                      <a:pt x="27936" y="60511"/>
                      <a:pt x="27997" y="59689"/>
                    </a:cubicBezTo>
                    <a:lnTo>
                      <a:pt x="28055" y="59151"/>
                    </a:lnTo>
                    <a:lnTo>
                      <a:pt x="27503" y="59151"/>
                    </a:lnTo>
                    <a:cubicBezTo>
                      <a:pt x="26179" y="59079"/>
                      <a:pt x="22543" y="58424"/>
                      <a:pt x="18544" y="54424"/>
                    </a:cubicBezTo>
                    <a:cubicBezTo>
                      <a:pt x="15024" y="50905"/>
                      <a:pt x="12057" y="45145"/>
                      <a:pt x="10603" y="41931"/>
                    </a:cubicBezTo>
                    <a:cubicBezTo>
                      <a:pt x="10108" y="40899"/>
                      <a:pt x="10908" y="39691"/>
                      <a:pt x="12057" y="39691"/>
                    </a:cubicBezTo>
                    <a:lnTo>
                      <a:pt x="15926" y="39691"/>
                    </a:lnTo>
                    <a:cubicBezTo>
                      <a:pt x="16173" y="39691"/>
                      <a:pt x="16420" y="39633"/>
                      <a:pt x="16653" y="39517"/>
                    </a:cubicBezTo>
                    <a:lnTo>
                      <a:pt x="47384" y="24609"/>
                    </a:lnTo>
                    <a:cubicBezTo>
                      <a:pt x="47631" y="24478"/>
                      <a:pt x="47806" y="24362"/>
                      <a:pt x="47922" y="24173"/>
                    </a:cubicBezTo>
                    <a:lnTo>
                      <a:pt x="48650" y="23329"/>
                    </a:lnTo>
                    <a:cubicBezTo>
                      <a:pt x="48977" y="22935"/>
                      <a:pt x="49418" y="22753"/>
                      <a:pt x="49854" y="22753"/>
                    </a:cubicBezTo>
                    <a:cubicBezTo>
                      <a:pt x="50559" y="22753"/>
                      <a:pt x="51253" y="23230"/>
                      <a:pt x="51442" y="24057"/>
                    </a:cubicBezTo>
                    <a:lnTo>
                      <a:pt x="53987" y="36972"/>
                    </a:lnTo>
                    <a:cubicBezTo>
                      <a:pt x="54045" y="37263"/>
                      <a:pt x="53987" y="37568"/>
                      <a:pt x="53871" y="37873"/>
                    </a:cubicBezTo>
                    <a:lnTo>
                      <a:pt x="49508" y="47938"/>
                    </a:lnTo>
                    <a:lnTo>
                      <a:pt x="49740" y="48360"/>
                    </a:lnTo>
                    <a:cubicBezTo>
                      <a:pt x="50064" y="48830"/>
                      <a:pt x="50556" y="49057"/>
                      <a:pt x="51055" y="49057"/>
                    </a:cubicBezTo>
                    <a:cubicBezTo>
                      <a:pt x="51589" y="49057"/>
                      <a:pt x="52129" y="48798"/>
                      <a:pt x="52475" y="48301"/>
                    </a:cubicBezTo>
                    <a:lnTo>
                      <a:pt x="57318" y="40244"/>
                    </a:lnTo>
                    <a:cubicBezTo>
                      <a:pt x="57507" y="39939"/>
                      <a:pt x="57623" y="39633"/>
                      <a:pt x="57565" y="39270"/>
                    </a:cubicBezTo>
                    <a:cubicBezTo>
                      <a:pt x="57318" y="36361"/>
                      <a:pt x="55921" y="22122"/>
                      <a:pt x="54409" y="19388"/>
                    </a:cubicBezTo>
                    <a:lnTo>
                      <a:pt x="54351" y="19388"/>
                    </a:lnTo>
                    <a:cubicBezTo>
                      <a:pt x="52053" y="12785"/>
                      <a:pt x="47631" y="7331"/>
                      <a:pt x="41930" y="3884"/>
                    </a:cubicBezTo>
                    <a:cubicBezTo>
                      <a:pt x="41508" y="3637"/>
                      <a:pt x="41087" y="3390"/>
                      <a:pt x="40650" y="3157"/>
                    </a:cubicBezTo>
                    <a:cubicBezTo>
                      <a:pt x="36840" y="1150"/>
                      <a:pt x="32593" y="1"/>
                      <a:pt x="2805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5930316" y="795061"/>
                <a:ext cx="269104" cy="81334"/>
              </a:xfrm>
              <a:custGeom>
                <a:avLst/>
                <a:gdLst/>
                <a:ahLst/>
                <a:cxnLst/>
                <a:rect l="l" t="t" r="r" b="b"/>
                <a:pathLst>
                  <a:path w="12232" h="3697" extrusionOk="0">
                    <a:moveTo>
                      <a:pt x="728" y="1"/>
                    </a:moveTo>
                    <a:cubicBezTo>
                      <a:pt x="481" y="422"/>
                      <a:pt x="233" y="844"/>
                      <a:pt x="1" y="1280"/>
                    </a:cubicBezTo>
                    <a:cubicBezTo>
                      <a:pt x="3637" y="2662"/>
                      <a:pt x="7389" y="3462"/>
                      <a:pt x="11330" y="3695"/>
                    </a:cubicBezTo>
                    <a:cubicBezTo>
                      <a:pt x="11349" y="3696"/>
                      <a:pt x="11367" y="3697"/>
                      <a:pt x="11385" y="3697"/>
                    </a:cubicBezTo>
                    <a:cubicBezTo>
                      <a:pt x="12232" y="3697"/>
                      <a:pt x="12214" y="2370"/>
                      <a:pt x="11330" y="2299"/>
                    </a:cubicBezTo>
                    <a:cubicBezTo>
                      <a:pt x="7694" y="2066"/>
                      <a:pt x="4117" y="1280"/>
                      <a:pt x="7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6124862" y="505805"/>
                <a:ext cx="317416" cy="221738"/>
              </a:xfrm>
              <a:custGeom>
                <a:avLst/>
                <a:gdLst/>
                <a:ahLst/>
                <a:cxnLst/>
                <a:rect l="l" t="t" r="r" b="b"/>
                <a:pathLst>
                  <a:path w="14428" h="10079" extrusionOk="0">
                    <a:moveTo>
                      <a:pt x="14428" y="1"/>
                    </a:moveTo>
                    <a:cubicBezTo>
                      <a:pt x="13933" y="59"/>
                      <a:pt x="13453" y="59"/>
                      <a:pt x="12974" y="117"/>
                    </a:cubicBezTo>
                    <a:cubicBezTo>
                      <a:pt x="12246" y="2851"/>
                      <a:pt x="11577" y="5571"/>
                      <a:pt x="11083" y="8364"/>
                    </a:cubicBezTo>
                    <a:cubicBezTo>
                      <a:pt x="7883" y="6851"/>
                      <a:pt x="4669" y="5338"/>
                      <a:pt x="1455" y="3811"/>
                    </a:cubicBezTo>
                    <a:cubicBezTo>
                      <a:pt x="975" y="4117"/>
                      <a:pt x="480" y="4422"/>
                      <a:pt x="0" y="4728"/>
                    </a:cubicBezTo>
                    <a:cubicBezTo>
                      <a:pt x="3753" y="6487"/>
                      <a:pt x="7520" y="8247"/>
                      <a:pt x="11272" y="9993"/>
                    </a:cubicBezTo>
                    <a:cubicBezTo>
                      <a:pt x="11381" y="10049"/>
                      <a:pt x="11511" y="10078"/>
                      <a:pt x="11643" y="10078"/>
                    </a:cubicBezTo>
                    <a:cubicBezTo>
                      <a:pt x="11951" y="10078"/>
                      <a:pt x="12264" y="9917"/>
                      <a:pt x="12305" y="9571"/>
                    </a:cubicBezTo>
                    <a:cubicBezTo>
                      <a:pt x="12843" y="6357"/>
                      <a:pt x="13570" y="3157"/>
                      <a:pt x="144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6621820" y="575237"/>
                <a:ext cx="143000" cy="250712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11396" extrusionOk="0">
                    <a:moveTo>
                      <a:pt x="5219" y="1"/>
                    </a:moveTo>
                    <a:cubicBezTo>
                      <a:pt x="4318" y="3753"/>
                      <a:pt x="2674" y="7200"/>
                      <a:pt x="376" y="10356"/>
                    </a:cubicBezTo>
                    <a:cubicBezTo>
                      <a:pt x="1" y="10904"/>
                      <a:pt x="475" y="11395"/>
                      <a:pt x="979" y="11395"/>
                    </a:cubicBezTo>
                    <a:cubicBezTo>
                      <a:pt x="1197" y="11395"/>
                      <a:pt x="1421" y="11303"/>
                      <a:pt x="1583" y="11083"/>
                    </a:cubicBezTo>
                    <a:cubicBezTo>
                      <a:pt x="3896" y="7927"/>
                      <a:pt x="5525" y="4422"/>
                      <a:pt x="6499" y="728"/>
                    </a:cubicBezTo>
                    <a:cubicBezTo>
                      <a:pt x="6077" y="481"/>
                      <a:pt x="5656" y="234"/>
                      <a:pt x="5219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6496662" y="1591835"/>
                <a:ext cx="502678" cy="327162"/>
              </a:xfrm>
              <a:custGeom>
                <a:avLst/>
                <a:gdLst/>
                <a:ahLst/>
                <a:cxnLst/>
                <a:rect l="l" t="t" r="r" b="b"/>
                <a:pathLst>
                  <a:path w="22849" h="14871" extrusionOk="0">
                    <a:moveTo>
                      <a:pt x="16060" y="1"/>
                    </a:moveTo>
                    <a:cubicBezTo>
                      <a:pt x="15464" y="1"/>
                      <a:pt x="14868" y="170"/>
                      <a:pt x="14370" y="507"/>
                    </a:cubicBezTo>
                    <a:cubicBezTo>
                      <a:pt x="11883" y="2078"/>
                      <a:pt x="6676" y="5234"/>
                      <a:pt x="2255" y="6805"/>
                    </a:cubicBezTo>
                    <a:cubicBezTo>
                      <a:pt x="800" y="7357"/>
                      <a:pt x="0" y="8812"/>
                      <a:pt x="364" y="10266"/>
                    </a:cubicBezTo>
                    <a:lnTo>
                      <a:pt x="917" y="12564"/>
                    </a:lnTo>
                    <a:cubicBezTo>
                      <a:pt x="1253" y="13967"/>
                      <a:pt x="2550" y="14870"/>
                      <a:pt x="3953" y="14870"/>
                    </a:cubicBezTo>
                    <a:cubicBezTo>
                      <a:pt x="4311" y="14870"/>
                      <a:pt x="4675" y="14812"/>
                      <a:pt x="5033" y="14688"/>
                    </a:cubicBezTo>
                    <a:cubicBezTo>
                      <a:pt x="9338" y="13175"/>
                      <a:pt x="16799" y="10208"/>
                      <a:pt x="21162" y="6630"/>
                    </a:cubicBezTo>
                    <a:cubicBezTo>
                      <a:pt x="22849" y="5234"/>
                      <a:pt x="22485" y="2631"/>
                      <a:pt x="20493" y="1714"/>
                    </a:cubicBezTo>
                    <a:lnTo>
                      <a:pt x="17453" y="333"/>
                    </a:lnTo>
                    <a:cubicBezTo>
                      <a:pt x="17024" y="111"/>
                      <a:pt x="16542" y="1"/>
                      <a:pt x="16060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6058312" y="988287"/>
                <a:ext cx="981024" cy="886688"/>
              </a:xfrm>
              <a:custGeom>
                <a:avLst/>
                <a:gdLst/>
                <a:ahLst/>
                <a:cxnLst/>
                <a:rect l="l" t="t" r="r" b="b"/>
                <a:pathLst>
                  <a:path w="44592" h="40304" extrusionOk="0">
                    <a:moveTo>
                      <a:pt x="40308" y="707"/>
                    </a:moveTo>
                    <a:cubicBezTo>
                      <a:pt x="40379" y="707"/>
                      <a:pt x="40454" y="714"/>
                      <a:pt x="40534" y="729"/>
                    </a:cubicBezTo>
                    <a:cubicBezTo>
                      <a:pt x="40781" y="788"/>
                      <a:pt x="40956" y="977"/>
                      <a:pt x="41014" y="1224"/>
                    </a:cubicBezTo>
                    <a:cubicBezTo>
                      <a:pt x="41087" y="1282"/>
                      <a:pt x="41087" y="1340"/>
                      <a:pt x="41087" y="1398"/>
                    </a:cubicBezTo>
                    <a:cubicBezTo>
                      <a:pt x="41320" y="2547"/>
                      <a:pt x="41567" y="3696"/>
                      <a:pt x="41814" y="4918"/>
                    </a:cubicBezTo>
                    <a:cubicBezTo>
                      <a:pt x="41989" y="5762"/>
                      <a:pt x="42105" y="6605"/>
                      <a:pt x="42294" y="7463"/>
                    </a:cubicBezTo>
                    <a:cubicBezTo>
                      <a:pt x="42410" y="8060"/>
                      <a:pt x="42541" y="8729"/>
                      <a:pt x="42658" y="9339"/>
                    </a:cubicBezTo>
                    <a:cubicBezTo>
                      <a:pt x="41989" y="9950"/>
                      <a:pt x="41320" y="10547"/>
                      <a:pt x="40592" y="11099"/>
                    </a:cubicBezTo>
                    <a:cubicBezTo>
                      <a:pt x="40112" y="11463"/>
                      <a:pt x="39632" y="11826"/>
                      <a:pt x="39138" y="12132"/>
                    </a:cubicBezTo>
                    <a:cubicBezTo>
                      <a:pt x="38469" y="11157"/>
                      <a:pt x="37873" y="10183"/>
                      <a:pt x="37145" y="9223"/>
                    </a:cubicBezTo>
                    <a:cubicBezTo>
                      <a:pt x="36840" y="8729"/>
                      <a:pt x="36535" y="8307"/>
                      <a:pt x="36229" y="7885"/>
                    </a:cubicBezTo>
                    <a:cubicBezTo>
                      <a:pt x="36171" y="7769"/>
                      <a:pt x="36113" y="7696"/>
                      <a:pt x="36055" y="7638"/>
                    </a:cubicBezTo>
                    <a:cubicBezTo>
                      <a:pt x="35386" y="6678"/>
                      <a:pt x="34658" y="5762"/>
                      <a:pt x="33931" y="4860"/>
                    </a:cubicBezTo>
                    <a:cubicBezTo>
                      <a:pt x="34106" y="4729"/>
                      <a:pt x="34353" y="4613"/>
                      <a:pt x="34600" y="4554"/>
                    </a:cubicBezTo>
                    <a:cubicBezTo>
                      <a:pt x="35197" y="4249"/>
                      <a:pt x="35807" y="3944"/>
                      <a:pt x="36476" y="3638"/>
                    </a:cubicBezTo>
                    <a:cubicBezTo>
                      <a:pt x="36724" y="3522"/>
                      <a:pt x="36956" y="3405"/>
                      <a:pt x="37262" y="3216"/>
                    </a:cubicBezTo>
                    <a:cubicBezTo>
                      <a:pt x="37451" y="3158"/>
                      <a:pt x="37625" y="3042"/>
                      <a:pt x="37873" y="2969"/>
                    </a:cubicBezTo>
                    <a:cubicBezTo>
                      <a:pt x="38178" y="2795"/>
                      <a:pt x="38353" y="2547"/>
                      <a:pt x="38600" y="2242"/>
                    </a:cubicBezTo>
                    <a:cubicBezTo>
                      <a:pt x="38905" y="1878"/>
                      <a:pt x="39196" y="1515"/>
                      <a:pt x="39502" y="1151"/>
                    </a:cubicBezTo>
                    <a:cubicBezTo>
                      <a:pt x="39560" y="1035"/>
                      <a:pt x="39691" y="977"/>
                      <a:pt x="39807" y="860"/>
                    </a:cubicBezTo>
                    <a:cubicBezTo>
                      <a:pt x="39946" y="764"/>
                      <a:pt x="40109" y="707"/>
                      <a:pt x="40308" y="707"/>
                    </a:cubicBezTo>
                    <a:close/>
                    <a:moveTo>
                      <a:pt x="33262" y="5151"/>
                    </a:moveTo>
                    <a:cubicBezTo>
                      <a:pt x="33989" y="6067"/>
                      <a:pt x="34717" y="7041"/>
                      <a:pt x="35386" y="7943"/>
                    </a:cubicBezTo>
                    <a:cubicBezTo>
                      <a:pt x="35996" y="8729"/>
                      <a:pt x="36535" y="9587"/>
                      <a:pt x="37087" y="10372"/>
                    </a:cubicBezTo>
                    <a:cubicBezTo>
                      <a:pt x="37567" y="11099"/>
                      <a:pt x="38047" y="11826"/>
                      <a:pt x="38542" y="12554"/>
                    </a:cubicBezTo>
                    <a:cubicBezTo>
                      <a:pt x="36535" y="13877"/>
                      <a:pt x="34411" y="15041"/>
                      <a:pt x="32288" y="16190"/>
                    </a:cubicBezTo>
                    <a:cubicBezTo>
                      <a:pt x="31866" y="15041"/>
                      <a:pt x="31386" y="13877"/>
                      <a:pt x="30833" y="12728"/>
                    </a:cubicBezTo>
                    <a:cubicBezTo>
                      <a:pt x="30237" y="11405"/>
                      <a:pt x="29626" y="10125"/>
                      <a:pt x="28957" y="8859"/>
                    </a:cubicBezTo>
                    <a:cubicBezTo>
                      <a:pt x="28783" y="8423"/>
                      <a:pt x="28535" y="8001"/>
                      <a:pt x="28288" y="7580"/>
                    </a:cubicBezTo>
                    <a:cubicBezTo>
                      <a:pt x="29873" y="6794"/>
                      <a:pt x="31444" y="6067"/>
                      <a:pt x="32957" y="5340"/>
                    </a:cubicBezTo>
                    <a:cubicBezTo>
                      <a:pt x="33088" y="5282"/>
                      <a:pt x="33146" y="5223"/>
                      <a:pt x="33262" y="5151"/>
                    </a:cubicBezTo>
                    <a:close/>
                    <a:moveTo>
                      <a:pt x="42832" y="10125"/>
                    </a:moveTo>
                    <a:cubicBezTo>
                      <a:pt x="42905" y="10430"/>
                      <a:pt x="42963" y="10677"/>
                      <a:pt x="42963" y="10910"/>
                    </a:cubicBezTo>
                    <a:cubicBezTo>
                      <a:pt x="43268" y="12248"/>
                      <a:pt x="43501" y="13644"/>
                      <a:pt x="43807" y="15041"/>
                    </a:cubicBezTo>
                    <a:cubicBezTo>
                      <a:pt x="43865" y="15332"/>
                      <a:pt x="43865" y="15579"/>
                      <a:pt x="43748" y="15884"/>
                    </a:cubicBezTo>
                    <a:cubicBezTo>
                      <a:pt x="43443" y="16422"/>
                      <a:pt x="43196" y="16975"/>
                      <a:pt x="42963" y="17586"/>
                    </a:cubicBezTo>
                    <a:cubicBezTo>
                      <a:pt x="42716" y="18124"/>
                      <a:pt x="42469" y="18677"/>
                      <a:pt x="42236" y="19273"/>
                    </a:cubicBezTo>
                    <a:cubicBezTo>
                      <a:pt x="42178" y="18066"/>
                      <a:pt x="41814" y="16975"/>
                      <a:pt x="41261" y="15884"/>
                    </a:cubicBezTo>
                    <a:cubicBezTo>
                      <a:pt x="40840" y="14968"/>
                      <a:pt x="40360" y="14124"/>
                      <a:pt x="39807" y="13281"/>
                    </a:cubicBezTo>
                    <a:cubicBezTo>
                      <a:pt x="39691" y="13092"/>
                      <a:pt x="39632" y="12917"/>
                      <a:pt x="39502" y="12728"/>
                    </a:cubicBezTo>
                    <a:cubicBezTo>
                      <a:pt x="39923" y="12423"/>
                      <a:pt x="40360" y="12132"/>
                      <a:pt x="40781" y="11826"/>
                    </a:cubicBezTo>
                    <a:cubicBezTo>
                      <a:pt x="41509" y="11274"/>
                      <a:pt x="42178" y="10736"/>
                      <a:pt x="42832" y="10125"/>
                    </a:cubicBezTo>
                    <a:close/>
                    <a:moveTo>
                      <a:pt x="27692" y="7885"/>
                    </a:moveTo>
                    <a:lnTo>
                      <a:pt x="28230" y="8976"/>
                    </a:lnTo>
                    <a:cubicBezTo>
                      <a:pt x="29510" y="11405"/>
                      <a:pt x="30659" y="13950"/>
                      <a:pt x="31691" y="16495"/>
                    </a:cubicBezTo>
                    <a:cubicBezTo>
                      <a:pt x="30833" y="16917"/>
                      <a:pt x="29990" y="17339"/>
                      <a:pt x="29146" y="17760"/>
                    </a:cubicBezTo>
                    <a:cubicBezTo>
                      <a:pt x="27692" y="18488"/>
                      <a:pt x="26179" y="19215"/>
                      <a:pt x="24725" y="19942"/>
                    </a:cubicBezTo>
                    <a:cubicBezTo>
                      <a:pt x="24230" y="18968"/>
                      <a:pt x="23750" y="18008"/>
                      <a:pt x="23198" y="17033"/>
                    </a:cubicBezTo>
                    <a:cubicBezTo>
                      <a:pt x="22238" y="15157"/>
                      <a:pt x="21263" y="13339"/>
                      <a:pt x="20289" y="11521"/>
                    </a:cubicBezTo>
                    <a:cubicBezTo>
                      <a:pt x="20289" y="11521"/>
                      <a:pt x="20231" y="11521"/>
                      <a:pt x="20231" y="11463"/>
                    </a:cubicBezTo>
                    <a:cubicBezTo>
                      <a:pt x="21016" y="11099"/>
                      <a:pt x="21816" y="10736"/>
                      <a:pt x="22543" y="10372"/>
                    </a:cubicBezTo>
                    <a:cubicBezTo>
                      <a:pt x="22834" y="10241"/>
                      <a:pt x="23081" y="10125"/>
                      <a:pt x="23387" y="9950"/>
                    </a:cubicBezTo>
                    <a:cubicBezTo>
                      <a:pt x="24783" y="9281"/>
                      <a:pt x="26237" y="8554"/>
                      <a:pt x="27692" y="7885"/>
                    </a:cubicBezTo>
                    <a:close/>
                    <a:moveTo>
                      <a:pt x="19635" y="11768"/>
                    </a:moveTo>
                    <a:lnTo>
                      <a:pt x="19635" y="11885"/>
                    </a:lnTo>
                    <a:cubicBezTo>
                      <a:pt x="21147" y="14677"/>
                      <a:pt x="22660" y="17397"/>
                      <a:pt x="24056" y="20247"/>
                    </a:cubicBezTo>
                    <a:cubicBezTo>
                      <a:pt x="23925" y="20306"/>
                      <a:pt x="23750" y="20364"/>
                      <a:pt x="23634" y="20422"/>
                    </a:cubicBezTo>
                    <a:cubicBezTo>
                      <a:pt x="21932" y="21222"/>
                      <a:pt x="20231" y="22007"/>
                      <a:pt x="18544" y="22734"/>
                    </a:cubicBezTo>
                    <a:cubicBezTo>
                      <a:pt x="17017" y="23403"/>
                      <a:pt x="15504" y="24058"/>
                      <a:pt x="13933" y="24669"/>
                    </a:cubicBezTo>
                    <a:cubicBezTo>
                      <a:pt x="13744" y="24785"/>
                      <a:pt x="13570" y="24858"/>
                      <a:pt x="13322" y="24916"/>
                    </a:cubicBezTo>
                    <a:cubicBezTo>
                      <a:pt x="13148" y="24611"/>
                      <a:pt x="13017" y="24247"/>
                      <a:pt x="12843" y="23942"/>
                    </a:cubicBezTo>
                    <a:cubicBezTo>
                      <a:pt x="12726" y="23636"/>
                      <a:pt x="12595" y="23403"/>
                      <a:pt x="12479" y="23098"/>
                    </a:cubicBezTo>
                    <a:cubicBezTo>
                      <a:pt x="12232" y="22604"/>
                      <a:pt x="11999" y="22124"/>
                      <a:pt x="11810" y="21585"/>
                    </a:cubicBezTo>
                    <a:cubicBezTo>
                      <a:pt x="11083" y="19942"/>
                      <a:pt x="10472" y="18182"/>
                      <a:pt x="9934" y="16495"/>
                    </a:cubicBezTo>
                    <a:cubicBezTo>
                      <a:pt x="10661" y="16131"/>
                      <a:pt x="11330" y="15826"/>
                      <a:pt x="12057" y="15462"/>
                    </a:cubicBezTo>
                    <a:cubicBezTo>
                      <a:pt x="13686" y="14677"/>
                      <a:pt x="15330" y="13877"/>
                      <a:pt x="16958" y="13092"/>
                    </a:cubicBezTo>
                    <a:cubicBezTo>
                      <a:pt x="17875" y="12670"/>
                      <a:pt x="18718" y="12248"/>
                      <a:pt x="19635" y="11768"/>
                    </a:cubicBezTo>
                    <a:close/>
                    <a:moveTo>
                      <a:pt x="9265" y="16786"/>
                    </a:moveTo>
                    <a:cubicBezTo>
                      <a:pt x="9992" y="18968"/>
                      <a:pt x="10777" y="21091"/>
                      <a:pt x="11694" y="23156"/>
                    </a:cubicBezTo>
                    <a:cubicBezTo>
                      <a:pt x="11868" y="23520"/>
                      <a:pt x="11999" y="23825"/>
                      <a:pt x="12173" y="24189"/>
                    </a:cubicBezTo>
                    <a:cubicBezTo>
                      <a:pt x="12363" y="24494"/>
                      <a:pt x="12479" y="24858"/>
                      <a:pt x="12653" y="25221"/>
                    </a:cubicBezTo>
                    <a:cubicBezTo>
                      <a:pt x="11272" y="25760"/>
                      <a:pt x="9876" y="26240"/>
                      <a:pt x="8421" y="26734"/>
                    </a:cubicBezTo>
                    <a:cubicBezTo>
                      <a:pt x="8421" y="26792"/>
                      <a:pt x="8363" y="26792"/>
                      <a:pt x="8290" y="26792"/>
                    </a:cubicBezTo>
                    <a:cubicBezTo>
                      <a:pt x="7868" y="26909"/>
                      <a:pt x="7447" y="27098"/>
                      <a:pt x="7025" y="27214"/>
                    </a:cubicBezTo>
                    <a:cubicBezTo>
                      <a:pt x="6909" y="26909"/>
                      <a:pt x="6778" y="26603"/>
                      <a:pt x="6661" y="26312"/>
                    </a:cubicBezTo>
                    <a:cubicBezTo>
                      <a:pt x="6240" y="25091"/>
                      <a:pt x="5876" y="23883"/>
                      <a:pt x="5629" y="22604"/>
                    </a:cubicBezTo>
                    <a:cubicBezTo>
                      <a:pt x="5571" y="22371"/>
                      <a:pt x="5571" y="22124"/>
                      <a:pt x="5512" y="21876"/>
                    </a:cubicBezTo>
                    <a:cubicBezTo>
                      <a:pt x="5512" y="21702"/>
                      <a:pt x="5454" y="21455"/>
                      <a:pt x="5454" y="21280"/>
                    </a:cubicBezTo>
                    <a:cubicBezTo>
                      <a:pt x="5323" y="20247"/>
                      <a:pt x="5265" y="19273"/>
                      <a:pt x="5265" y="18240"/>
                    </a:cubicBezTo>
                    <a:lnTo>
                      <a:pt x="5265" y="18124"/>
                    </a:lnTo>
                    <a:cubicBezTo>
                      <a:pt x="5449" y="18124"/>
                      <a:pt x="5638" y="18130"/>
                      <a:pt x="5829" y="18130"/>
                    </a:cubicBezTo>
                    <a:cubicBezTo>
                      <a:pt x="6210" y="18130"/>
                      <a:pt x="6598" y="18105"/>
                      <a:pt x="6967" y="17949"/>
                    </a:cubicBezTo>
                    <a:cubicBezTo>
                      <a:pt x="7447" y="17702"/>
                      <a:pt x="7999" y="17455"/>
                      <a:pt x="8479" y="17222"/>
                    </a:cubicBezTo>
                    <a:cubicBezTo>
                      <a:pt x="8727" y="17033"/>
                      <a:pt x="9017" y="16917"/>
                      <a:pt x="9265" y="16786"/>
                    </a:cubicBezTo>
                    <a:close/>
                    <a:moveTo>
                      <a:pt x="4596" y="18124"/>
                    </a:moveTo>
                    <a:cubicBezTo>
                      <a:pt x="4596" y="18124"/>
                      <a:pt x="4538" y="18182"/>
                      <a:pt x="4538" y="18240"/>
                    </a:cubicBezTo>
                    <a:lnTo>
                      <a:pt x="4538" y="19273"/>
                    </a:lnTo>
                    <a:cubicBezTo>
                      <a:pt x="4596" y="19637"/>
                      <a:pt x="4596" y="20058"/>
                      <a:pt x="4596" y="20422"/>
                    </a:cubicBezTo>
                    <a:cubicBezTo>
                      <a:pt x="4785" y="22604"/>
                      <a:pt x="5265" y="24727"/>
                      <a:pt x="6050" y="26792"/>
                    </a:cubicBezTo>
                    <a:cubicBezTo>
                      <a:pt x="6181" y="27039"/>
                      <a:pt x="6240" y="27214"/>
                      <a:pt x="6356" y="27461"/>
                    </a:cubicBezTo>
                    <a:cubicBezTo>
                      <a:pt x="6181" y="27461"/>
                      <a:pt x="6050" y="27519"/>
                      <a:pt x="5934" y="27578"/>
                    </a:cubicBezTo>
                    <a:cubicBezTo>
                      <a:pt x="5745" y="27578"/>
                      <a:pt x="5571" y="27636"/>
                      <a:pt x="5381" y="27694"/>
                    </a:cubicBezTo>
                    <a:cubicBezTo>
                      <a:pt x="4233" y="26007"/>
                      <a:pt x="3273" y="24189"/>
                      <a:pt x="2298" y="22371"/>
                    </a:cubicBezTo>
                    <a:cubicBezTo>
                      <a:pt x="2051" y="21818"/>
                      <a:pt x="1745" y="21222"/>
                      <a:pt x="1455" y="20611"/>
                    </a:cubicBezTo>
                    <a:cubicBezTo>
                      <a:pt x="1266" y="20247"/>
                      <a:pt x="1018" y="19826"/>
                      <a:pt x="844" y="19404"/>
                    </a:cubicBezTo>
                    <a:cubicBezTo>
                      <a:pt x="844" y="19331"/>
                      <a:pt x="786" y="19273"/>
                      <a:pt x="786" y="19157"/>
                    </a:cubicBezTo>
                    <a:cubicBezTo>
                      <a:pt x="597" y="18604"/>
                      <a:pt x="1018" y="18124"/>
                      <a:pt x="1571" y="18124"/>
                    </a:cubicBezTo>
                    <a:close/>
                    <a:moveTo>
                      <a:pt x="6603" y="28130"/>
                    </a:moveTo>
                    <a:cubicBezTo>
                      <a:pt x="7083" y="29090"/>
                      <a:pt x="7563" y="30006"/>
                      <a:pt x="8174" y="30908"/>
                    </a:cubicBezTo>
                    <a:cubicBezTo>
                      <a:pt x="8596" y="31577"/>
                      <a:pt x="9017" y="32188"/>
                      <a:pt x="9512" y="32726"/>
                    </a:cubicBezTo>
                    <a:cubicBezTo>
                      <a:pt x="8785" y="32057"/>
                      <a:pt x="8058" y="31272"/>
                      <a:pt x="7389" y="30486"/>
                    </a:cubicBezTo>
                    <a:cubicBezTo>
                      <a:pt x="7025" y="30006"/>
                      <a:pt x="6661" y="29585"/>
                      <a:pt x="6356" y="29090"/>
                    </a:cubicBezTo>
                    <a:cubicBezTo>
                      <a:pt x="6181" y="28857"/>
                      <a:pt x="5992" y="28610"/>
                      <a:pt x="5818" y="28363"/>
                    </a:cubicBezTo>
                    <a:cubicBezTo>
                      <a:pt x="6050" y="28305"/>
                      <a:pt x="6240" y="28247"/>
                      <a:pt x="6414" y="28188"/>
                    </a:cubicBezTo>
                    <a:cubicBezTo>
                      <a:pt x="6472" y="28130"/>
                      <a:pt x="6545" y="28130"/>
                      <a:pt x="6603" y="28130"/>
                    </a:cubicBezTo>
                    <a:close/>
                    <a:moveTo>
                      <a:pt x="38905" y="13150"/>
                    </a:moveTo>
                    <a:cubicBezTo>
                      <a:pt x="39196" y="13586"/>
                      <a:pt x="39443" y="14008"/>
                      <a:pt x="39691" y="14430"/>
                    </a:cubicBezTo>
                    <a:cubicBezTo>
                      <a:pt x="39996" y="14968"/>
                      <a:pt x="40229" y="15462"/>
                      <a:pt x="40476" y="15942"/>
                    </a:cubicBezTo>
                    <a:cubicBezTo>
                      <a:pt x="40723" y="16364"/>
                      <a:pt x="40898" y="16728"/>
                      <a:pt x="41014" y="17150"/>
                    </a:cubicBezTo>
                    <a:cubicBezTo>
                      <a:pt x="41320" y="17877"/>
                      <a:pt x="41509" y="18604"/>
                      <a:pt x="41509" y="19331"/>
                    </a:cubicBezTo>
                    <a:cubicBezTo>
                      <a:pt x="41509" y="19581"/>
                      <a:pt x="41714" y="19714"/>
                      <a:pt x="41916" y="19714"/>
                    </a:cubicBezTo>
                    <a:cubicBezTo>
                      <a:pt x="41960" y="19714"/>
                      <a:pt x="42005" y="19708"/>
                      <a:pt x="42047" y="19695"/>
                    </a:cubicBezTo>
                    <a:lnTo>
                      <a:pt x="42047" y="19695"/>
                    </a:lnTo>
                    <a:cubicBezTo>
                      <a:pt x="41872" y="20058"/>
                      <a:pt x="41683" y="20495"/>
                      <a:pt x="41509" y="20858"/>
                    </a:cubicBezTo>
                    <a:cubicBezTo>
                      <a:pt x="41203" y="21585"/>
                      <a:pt x="40898" y="22313"/>
                      <a:pt x="40592" y="23040"/>
                    </a:cubicBezTo>
                    <a:cubicBezTo>
                      <a:pt x="40287" y="23636"/>
                      <a:pt x="40054" y="24305"/>
                      <a:pt x="39749" y="24916"/>
                    </a:cubicBezTo>
                    <a:cubicBezTo>
                      <a:pt x="39691" y="25032"/>
                      <a:pt x="39691" y="25149"/>
                      <a:pt x="39632" y="25221"/>
                    </a:cubicBezTo>
                    <a:cubicBezTo>
                      <a:pt x="39385" y="25760"/>
                      <a:pt x="39443" y="26312"/>
                      <a:pt x="39749" y="26850"/>
                    </a:cubicBezTo>
                    <a:cubicBezTo>
                      <a:pt x="40112" y="27403"/>
                      <a:pt x="40534" y="27941"/>
                      <a:pt x="40898" y="28494"/>
                    </a:cubicBezTo>
                    <a:cubicBezTo>
                      <a:pt x="40840" y="28610"/>
                      <a:pt x="40781" y="28668"/>
                      <a:pt x="40723" y="28785"/>
                    </a:cubicBezTo>
                    <a:cubicBezTo>
                      <a:pt x="40651" y="28916"/>
                      <a:pt x="40592" y="29032"/>
                      <a:pt x="40476" y="29148"/>
                    </a:cubicBezTo>
                    <a:lnTo>
                      <a:pt x="40476" y="29221"/>
                    </a:lnTo>
                    <a:cubicBezTo>
                      <a:pt x="40360" y="29337"/>
                      <a:pt x="40287" y="29454"/>
                      <a:pt x="40229" y="29585"/>
                    </a:cubicBezTo>
                    <a:cubicBezTo>
                      <a:pt x="39502" y="30675"/>
                      <a:pt x="38716" y="31635"/>
                      <a:pt x="37742" y="32610"/>
                    </a:cubicBezTo>
                    <a:cubicBezTo>
                      <a:pt x="37684" y="32668"/>
                      <a:pt x="37567" y="32784"/>
                      <a:pt x="37509" y="32857"/>
                    </a:cubicBezTo>
                    <a:cubicBezTo>
                      <a:pt x="37378" y="32973"/>
                      <a:pt x="37320" y="33032"/>
                      <a:pt x="37204" y="33148"/>
                    </a:cubicBezTo>
                    <a:cubicBezTo>
                      <a:pt x="37087" y="32304"/>
                      <a:pt x="36898" y="31519"/>
                      <a:pt x="36724" y="30734"/>
                    </a:cubicBezTo>
                    <a:cubicBezTo>
                      <a:pt x="36476" y="29585"/>
                      <a:pt x="36229" y="28494"/>
                      <a:pt x="35996" y="27461"/>
                    </a:cubicBezTo>
                    <a:cubicBezTo>
                      <a:pt x="35807" y="26792"/>
                      <a:pt x="35633" y="26181"/>
                      <a:pt x="35502" y="25585"/>
                    </a:cubicBezTo>
                    <a:cubicBezTo>
                      <a:pt x="35444" y="25338"/>
                      <a:pt x="35327" y="25091"/>
                      <a:pt x="35269" y="24858"/>
                    </a:cubicBezTo>
                    <a:cubicBezTo>
                      <a:pt x="35022" y="23825"/>
                      <a:pt x="34658" y="22851"/>
                      <a:pt x="34353" y="21818"/>
                    </a:cubicBezTo>
                    <a:cubicBezTo>
                      <a:pt x="33815" y="20131"/>
                      <a:pt x="33204" y="18488"/>
                      <a:pt x="32593" y="16859"/>
                    </a:cubicBezTo>
                    <a:cubicBezTo>
                      <a:pt x="33684" y="16248"/>
                      <a:pt x="34833" y="15637"/>
                      <a:pt x="35924" y="14968"/>
                    </a:cubicBezTo>
                    <a:cubicBezTo>
                      <a:pt x="36956" y="14372"/>
                      <a:pt x="37931" y="13819"/>
                      <a:pt x="38905" y="13150"/>
                    </a:cubicBezTo>
                    <a:close/>
                    <a:moveTo>
                      <a:pt x="31924" y="17150"/>
                    </a:moveTo>
                    <a:cubicBezTo>
                      <a:pt x="32535" y="18735"/>
                      <a:pt x="33088" y="20247"/>
                      <a:pt x="33626" y="21818"/>
                    </a:cubicBezTo>
                    <a:cubicBezTo>
                      <a:pt x="33931" y="22909"/>
                      <a:pt x="34295" y="24000"/>
                      <a:pt x="34600" y="25149"/>
                    </a:cubicBezTo>
                    <a:cubicBezTo>
                      <a:pt x="34658" y="25338"/>
                      <a:pt x="34717" y="25512"/>
                      <a:pt x="34775" y="25701"/>
                    </a:cubicBezTo>
                    <a:cubicBezTo>
                      <a:pt x="34964" y="26312"/>
                      <a:pt x="35080" y="26909"/>
                      <a:pt x="35269" y="27519"/>
                    </a:cubicBezTo>
                    <a:cubicBezTo>
                      <a:pt x="35269" y="27636"/>
                      <a:pt x="35327" y="27767"/>
                      <a:pt x="35327" y="27825"/>
                    </a:cubicBezTo>
                    <a:cubicBezTo>
                      <a:pt x="35560" y="28916"/>
                      <a:pt x="35807" y="29948"/>
                      <a:pt x="36055" y="31039"/>
                    </a:cubicBezTo>
                    <a:lnTo>
                      <a:pt x="36593" y="33759"/>
                    </a:lnTo>
                    <a:cubicBezTo>
                      <a:pt x="36418" y="33875"/>
                      <a:pt x="36287" y="34006"/>
                      <a:pt x="36171" y="34122"/>
                    </a:cubicBezTo>
                    <a:cubicBezTo>
                      <a:pt x="35327" y="34850"/>
                      <a:pt x="34469" y="35519"/>
                      <a:pt x="33568" y="36057"/>
                    </a:cubicBezTo>
                    <a:cubicBezTo>
                      <a:pt x="32724" y="36609"/>
                      <a:pt x="31924" y="37031"/>
                      <a:pt x="31081" y="37453"/>
                    </a:cubicBezTo>
                    <a:cubicBezTo>
                      <a:pt x="31022" y="37278"/>
                      <a:pt x="30964" y="37031"/>
                      <a:pt x="30964" y="36857"/>
                    </a:cubicBezTo>
                    <a:cubicBezTo>
                      <a:pt x="30833" y="36420"/>
                      <a:pt x="30775" y="36057"/>
                      <a:pt x="30659" y="35635"/>
                    </a:cubicBezTo>
                    <a:cubicBezTo>
                      <a:pt x="30542" y="35039"/>
                      <a:pt x="30353" y="34428"/>
                      <a:pt x="30237" y="33817"/>
                    </a:cubicBezTo>
                    <a:cubicBezTo>
                      <a:pt x="29932" y="32857"/>
                      <a:pt x="29684" y="31883"/>
                      <a:pt x="29321" y="30908"/>
                    </a:cubicBezTo>
                    <a:cubicBezTo>
                      <a:pt x="28361" y="27941"/>
                      <a:pt x="27197" y="25091"/>
                      <a:pt x="25874" y="22313"/>
                    </a:cubicBezTo>
                    <a:cubicBezTo>
                      <a:pt x="25685" y="21876"/>
                      <a:pt x="25452" y="21455"/>
                      <a:pt x="25263" y="21033"/>
                    </a:cubicBezTo>
                    <a:cubicBezTo>
                      <a:pt x="25205" y="20858"/>
                      <a:pt x="25089" y="20727"/>
                      <a:pt x="25016" y="20553"/>
                    </a:cubicBezTo>
                    <a:cubicBezTo>
                      <a:pt x="27328" y="19462"/>
                      <a:pt x="29626" y="18371"/>
                      <a:pt x="31924" y="17150"/>
                    </a:cubicBezTo>
                    <a:close/>
                    <a:moveTo>
                      <a:pt x="24361" y="20858"/>
                    </a:moveTo>
                    <a:cubicBezTo>
                      <a:pt x="24594" y="21338"/>
                      <a:pt x="24841" y="21876"/>
                      <a:pt x="25089" y="22371"/>
                    </a:cubicBezTo>
                    <a:cubicBezTo>
                      <a:pt x="26470" y="25280"/>
                      <a:pt x="27692" y="28188"/>
                      <a:pt x="28724" y="31272"/>
                    </a:cubicBezTo>
                    <a:cubicBezTo>
                      <a:pt x="28783" y="31403"/>
                      <a:pt x="28783" y="31577"/>
                      <a:pt x="28841" y="31766"/>
                    </a:cubicBezTo>
                    <a:cubicBezTo>
                      <a:pt x="29088" y="32552"/>
                      <a:pt x="29321" y="33337"/>
                      <a:pt x="29568" y="34181"/>
                    </a:cubicBezTo>
                    <a:cubicBezTo>
                      <a:pt x="29743" y="34791"/>
                      <a:pt x="29873" y="35402"/>
                      <a:pt x="29990" y="35999"/>
                    </a:cubicBezTo>
                    <a:cubicBezTo>
                      <a:pt x="30106" y="36420"/>
                      <a:pt x="30179" y="36784"/>
                      <a:pt x="30237" y="37148"/>
                    </a:cubicBezTo>
                    <a:cubicBezTo>
                      <a:pt x="30295" y="37337"/>
                      <a:pt x="30353" y="37511"/>
                      <a:pt x="30353" y="37700"/>
                    </a:cubicBezTo>
                    <a:lnTo>
                      <a:pt x="30353" y="37758"/>
                    </a:lnTo>
                    <a:cubicBezTo>
                      <a:pt x="29379" y="38180"/>
                      <a:pt x="28419" y="38544"/>
                      <a:pt x="27386" y="38791"/>
                    </a:cubicBezTo>
                    <a:cubicBezTo>
                      <a:pt x="26834" y="38966"/>
                      <a:pt x="26237" y="39096"/>
                      <a:pt x="25685" y="39213"/>
                    </a:cubicBezTo>
                    <a:cubicBezTo>
                      <a:pt x="24958" y="39329"/>
                      <a:pt x="24289" y="39402"/>
                      <a:pt x="23561" y="39460"/>
                    </a:cubicBezTo>
                    <a:cubicBezTo>
                      <a:pt x="23271" y="39518"/>
                      <a:pt x="23023" y="39518"/>
                      <a:pt x="22718" y="39518"/>
                    </a:cubicBezTo>
                    <a:lnTo>
                      <a:pt x="22718" y="39329"/>
                    </a:lnTo>
                    <a:cubicBezTo>
                      <a:pt x="22601" y="39155"/>
                      <a:pt x="22543" y="38907"/>
                      <a:pt x="22412" y="38733"/>
                    </a:cubicBezTo>
                    <a:cubicBezTo>
                      <a:pt x="22296" y="38427"/>
                      <a:pt x="22107" y="38122"/>
                      <a:pt x="21932" y="37817"/>
                    </a:cubicBezTo>
                    <a:cubicBezTo>
                      <a:pt x="21453" y="37148"/>
                      <a:pt x="20958" y="36493"/>
                      <a:pt x="20478" y="35824"/>
                    </a:cubicBezTo>
                    <a:cubicBezTo>
                      <a:pt x="20231" y="35519"/>
                      <a:pt x="20056" y="35213"/>
                      <a:pt x="19809" y="34966"/>
                    </a:cubicBezTo>
                    <a:cubicBezTo>
                      <a:pt x="18966" y="33875"/>
                      <a:pt x="18107" y="32784"/>
                      <a:pt x="17322" y="31635"/>
                    </a:cubicBezTo>
                    <a:cubicBezTo>
                      <a:pt x="17148" y="31330"/>
                      <a:pt x="16900" y="31039"/>
                      <a:pt x="16726" y="30734"/>
                    </a:cubicBezTo>
                    <a:cubicBezTo>
                      <a:pt x="15635" y="29090"/>
                      <a:pt x="14602" y="27330"/>
                      <a:pt x="13686" y="25585"/>
                    </a:cubicBezTo>
                    <a:cubicBezTo>
                      <a:pt x="15999" y="24669"/>
                      <a:pt x="18296" y="23636"/>
                      <a:pt x="20536" y="22604"/>
                    </a:cubicBezTo>
                    <a:cubicBezTo>
                      <a:pt x="20725" y="22545"/>
                      <a:pt x="20842" y="22487"/>
                      <a:pt x="21016" y="22429"/>
                    </a:cubicBezTo>
                    <a:cubicBezTo>
                      <a:pt x="22107" y="21876"/>
                      <a:pt x="23271" y="21396"/>
                      <a:pt x="24361" y="20858"/>
                    </a:cubicBezTo>
                    <a:close/>
                    <a:moveTo>
                      <a:pt x="13017" y="25876"/>
                    </a:moveTo>
                    <a:cubicBezTo>
                      <a:pt x="14050" y="27883"/>
                      <a:pt x="15199" y="29817"/>
                      <a:pt x="16478" y="31694"/>
                    </a:cubicBezTo>
                    <a:cubicBezTo>
                      <a:pt x="17206" y="32726"/>
                      <a:pt x="17933" y="33759"/>
                      <a:pt x="18660" y="34733"/>
                    </a:cubicBezTo>
                    <a:cubicBezTo>
                      <a:pt x="19198" y="35402"/>
                      <a:pt x="19693" y="35999"/>
                      <a:pt x="20231" y="36668"/>
                    </a:cubicBezTo>
                    <a:cubicBezTo>
                      <a:pt x="20594" y="37148"/>
                      <a:pt x="20900" y="37642"/>
                      <a:pt x="21263" y="38180"/>
                    </a:cubicBezTo>
                    <a:cubicBezTo>
                      <a:pt x="21322" y="38238"/>
                      <a:pt x="21380" y="38369"/>
                      <a:pt x="21453" y="38486"/>
                    </a:cubicBezTo>
                    <a:cubicBezTo>
                      <a:pt x="21627" y="38849"/>
                      <a:pt x="21874" y="39213"/>
                      <a:pt x="21991" y="39576"/>
                    </a:cubicBezTo>
                    <a:lnTo>
                      <a:pt x="20725" y="39576"/>
                    </a:lnTo>
                    <a:cubicBezTo>
                      <a:pt x="20231" y="39518"/>
                      <a:pt x="19751" y="39518"/>
                      <a:pt x="19198" y="39460"/>
                    </a:cubicBezTo>
                    <a:cubicBezTo>
                      <a:pt x="19024" y="39460"/>
                      <a:pt x="18835" y="39460"/>
                      <a:pt x="18660" y="39402"/>
                    </a:cubicBezTo>
                    <a:lnTo>
                      <a:pt x="18471" y="39402"/>
                    </a:lnTo>
                    <a:cubicBezTo>
                      <a:pt x="18544" y="38733"/>
                      <a:pt x="18602" y="37947"/>
                      <a:pt x="18238" y="37395"/>
                    </a:cubicBezTo>
                    <a:cubicBezTo>
                      <a:pt x="18180" y="37337"/>
                      <a:pt x="18107" y="37278"/>
                      <a:pt x="18049" y="37220"/>
                    </a:cubicBezTo>
                    <a:cubicBezTo>
                      <a:pt x="17991" y="37148"/>
                      <a:pt x="17875" y="37089"/>
                      <a:pt x="17817" y="37031"/>
                    </a:cubicBezTo>
                    <a:cubicBezTo>
                      <a:pt x="17380" y="36784"/>
                      <a:pt x="16842" y="36784"/>
                      <a:pt x="16420" y="36668"/>
                    </a:cubicBezTo>
                    <a:cubicBezTo>
                      <a:pt x="15868" y="36551"/>
                      <a:pt x="15388" y="36362"/>
                      <a:pt x="14908" y="36188"/>
                    </a:cubicBezTo>
                    <a:cubicBezTo>
                      <a:pt x="13453" y="35693"/>
                      <a:pt x="12115" y="34908"/>
                      <a:pt x="10908" y="33948"/>
                    </a:cubicBezTo>
                    <a:cubicBezTo>
                      <a:pt x="11083" y="33817"/>
                      <a:pt x="11199" y="33584"/>
                      <a:pt x="11025" y="33395"/>
                    </a:cubicBezTo>
                    <a:cubicBezTo>
                      <a:pt x="9512" y="31766"/>
                      <a:pt x="8290" y="29876"/>
                      <a:pt x="7330" y="27883"/>
                    </a:cubicBezTo>
                    <a:cubicBezTo>
                      <a:pt x="7810" y="27767"/>
                      <a:pt x="8232" y="27578"/>
                      <a:pt x="8727" y="27461"/>
                    </a:cubicBezTo>
                    <a:cubicBezTo>
                      <a:pt x="8785" y="27403"/>
                      <a:pt x="8901" y="27403"/>
                      <a:pt x="8959" y="27330"/>
                    </a:cubicBezTo>
                    <a:cubicBezTo>
                      <a:pt x="10355" y="26909"/>
                      <a:pt x="11694" y="26370"/>
                      <a:pt x="13017" y="25876"/>
                    </a:cubicBezTo>
                    <a:close/>
                    <a:moveTo>
                      <a:pt x="40278" y="0"/>
                    </a:moveTo>
                    <a:cubicBezTo>
                      <a:pt x="39846" y="0"/>
                      <a:pt x="39407" y="177"/>
                      <a:pt x="39080" y="555"/>
                    </a:cubicBezTo>
                    <a:cubicBezTo>
                      <a:pt x="38774" y="860"/>
                      <a:pt x="38542" y="1224"/>
                      <a:pt x="38236" y="1515"/>
                    </a:cubicBezTo>
                    <a:cubicBezTo>
                      <a:pt x="38047" y="1820"/>
                      <a:pt x="37814" y="2126"/>
                      <a:pt x="37509" y="2315"/>
                    </a:cubicBezTo>
                    <a:cubicBezTo>
                      <a:pt x="37378" y="2373"/>
                      <a:pt x="37262" y="2431"/>
                      <a:pt x="37145" y="2489"/>
                    </a:cubicBezTo>
                    <a:cubicBezTo>
                      <a:pt x="37015" y="2547"/>
                      <a:pt x="36956" y="2547"/>
                      <a:pt x="36898" y="2606"/>
                    </a:cubicBezTo>
                    <a:cubicBezTo>
                      <a:pt x="36113" y="2969"/>
                      <a:pt x="35386" y="3333"/>
                      <a:pt x="34600" y="3696"/>
                    </a:cubicBezTo>
                    <a:cubicBezTo>
                      <a:pt x="34469" y="3769"/>
                      <a:pt x="34353" y="3827"/>
                      <a:pt x="34237" y="3885"/>
                    </a:cubicBezTo>
                    <a:cubicBezTo>
                      <a:pt x="32957" y="4554"/>
                      <a:pt x="31633" y="5151"/>
                      <a:pt x="30353" y="5762"/>
                    </a:cubicBezTo>
                    <a:cubicBezTo>
                      <a:pt x="29510" y="6183"/>
                      <a:pt x="28652" y="6605"/>
                      <a:pt x="27866" y="6969"/>
                    </a:cubicBezTo>
                    <a:cubicBezTo>
                      <a:pt x="27692" y="6969"/>
                      <a:pt x="27561" y="7041"/>
                      <a:pt x="27503" y="7158"/>
                    </a:cubicBezTo>
                    <a:cubicBezTo>
                      <a:pt x="26659" y="7580"/>
                      <a:pt x="25816" y="8001"/>
                      <a:pt x="24958" y="8365"/>
                    </a:cubicBezTo>
                    <a:cubicBezTo>
                      <a:pt x="23271" y="9223"/>
                      <a:pt x="21511" y="10067"/>
                      <a:pt x="19751" y="10910"/>
                    </a:cubicBezTo>
                    <a:cubicBezTo>
                      <a:pt x="19635" y="10968"/>
                      <a:pt x="19445" y="11099"/>
                      <a:pt x="19271" y="11157"/>
                    </a:cubicBezTo>
                    <a:cubicBezTo>
                      <a:pt x="17511" y="12001"/>
                      <a:pt x="15693" y="12859"/>
                      <a:pt x="13933" y="13761"/>
                    </a:cubicBezTo>
                    <a:cubicBezTo>
                      <a:pt x="12479" y="14430"/>
                      <a:pt x="11025" y="15157"/>
                      <a:pt x="9570" y="15826"/>
                    </a:cubicBezTo>
                    <a:lnTo>
                      <a:pt x="9570" y="15884"/>
                    </a:lnTo>
                    <a:cubicBezTo>
                      <a:pt x="9535" y="15874"/>
                      <a:pt x="9501" y="15869"/>
                      <a:pt x="9468" y="15869"/>
                    </a:cubicBezTo>
                    <a:cubicBezTo>
                      <a:pt x="9321" y="15869"/>
                      <a:pt x="9196" y="15964"/>
                      <a:pt x="9148" y="16059"/>
                    </a:cubicBezTo>
                    <a:cubicBezTo>
                      <a:pt x="8421" y="16422"/>
                      <a:pt x="7694" y="16728"/>
                      <a:pt x="6967" y="17091"/>
                    </a:cubicBezTo>
                    <a:cubicBezTo>
                      <a:pt x="6836" y="17150"/>
                      <a:pt x="6720" y="17280"/>
                      <a:pt x="6545" y="17339"/>
                    </a:cubicBezTo>
                    <a:cubicBezTo>
                      <a:pt x="6356" y="17397"/>
                      <a:pt x="6181" y="17397"/>
                      <a:pt x="5992" y="17397"/>
                    </a:cubicBezTo>
                    <a:lnTo>
                      <a:pt x="1935" y="17397"/>
                    </a:lnTo>
                    <a:cubicBezTo>
                      <a:pt x="1811" y="17397"/>
                      <a:pt x="1673" y="17382"/>
                      <a:pt x="1529" y="17382"/>
                    </a:cubicBezTo>
                    <a:cubicBezTo>
                      <a:pt x="1386" y="17382"/>
                      <a:pt x="1236" y="17397"/>
                      <a:pt x="1091" y="17455"/>
                    </a:cubicBezTo>
                    <a:cubicBezTo>
                      <a:pt x="422" y="17702"/>
                      <a:pt x="0" y="18371"/>
                      <a:pt x="58" y="19040"/>
                    </a:cubicBezTo>
                    <a:cubicBezTo>
                      <a:pt x="58" y="19273"/>
                      <a:pt x="117" y="19578"/>
                      <a:pt x="233" y="19826"/>
                    </a:cubicBezTo>
                    <a:cubicBezTo>
                      <a:pt x="364" y="20131"/>
                      <a:pt x="538" y="20422"/>
                      <a:pt x="655" y="20669"/>
                    </a:cubicBezTo>
                    <a:cubicBezTo>
                      <a:pt x="960" y="21280"/>
                      <a:pt x="1207" y="21818"/>
                      <a:pt x="1513" y="22371"/>
                    </a:cubicBezTo>
                    <a:cubicBezTo>
                      <a:pt x="2182" y="23767"/>
                      <a:pt x="2967" y="25091"/>
                      <a:pt x="3753" y="26429"/>
                    </a:cubicBezTo>
                    <a:cubicBezTo>
                      <a:pt x="4291" y="27403"/>
                      <a:pt x="4960" y="28363"/>
                      <a:pt x="5629" y="29279"/>
                    </a:cubicBezTo>
                    <a:cubicBezTo>
                      <a:pt x="5818" y="29585"/>
                      <a:pt x="5992" y="29876"/>
                      <a:pt x="6240" y="30123"/>
                    </a:cubicBezTo>
                    <a:cubicBezTo>
                      <a:pt x="7389" y="31635"/>
                      <a:pt x="8654" y="33032"/>
                      <a:pt x="10108" y="34239"/>
                    </a:cubicBezTo>
                    <a:cubicBezTo>
                      <a:pt x="12115" y="35824"/>
                      <a:pt x="14413" y="37089"/>
                      <a:pt x="16958" y="37511"/>
                    </a:cubicBezTo>
                    <a:cubicBezTo>
                      <a:pt x="17569" y="37584"/>
                      <a:pt x="17817" y="37947"/>
                      <a:pt x="17817" y="38544"/>
                    </a:cubicBezTo>
                    <a:cubicBezTo>
                      <a:pt x="17744" y="38602"/>
                      <a:pt x="17744" y="38675"/>
                      <a:pt x="17744" y="38733"/>
                    </a:cubicBezTo>
                    <a:lnTo>
                      <a:pt x="17744" y="39402"/>
                    </a:lnTo>
                    <a:cubicBezTo>
                      <a:pt x="17686" y="39518"/>
                      <a:pt x="17686" y="39576"/>
                      <a:pt x="17686" y="39693"/>
                    </a:cubicBezTo>
                    <a:cubicBezTo>
                      <a:pt x="17686" y="39940"/>
                      <a:pt x="17817" y="39998"/>
                      <a:pt x="17991" y="40056"/>
                    </a:cubicBezTo>
                    <a:lnTo>
                      <a:pt x="18049" y="40056"/>
                    </a:lnTo>
                    <a:cubicBezTo>
                      <a:pt x="19024" y="40187"/>
                      <a:pt x="19925" y="40245"/>
                      <a:pt x="20900" y="40304"/>
                    </a:cubicBezTo>
                    <a:cubicBezTo>
                      <a:pt x="22834" y="40304"/>
                      <a:pt x="24783" y="40129"/>
                      <a:pt x="26659" y="39765"/>
                    </a:cubicBezTo>
                    <a:cubicBezTo>
                      <a:pt x="27692" y="39518"/>
                      <a:pt x="28652" y="39213"/>
                      <a:pt x="29684" y="38849"/>
                    </a:cubicBezTo>
                    <a:cubicBezTo>
                      <a:pt x="30906" y="38369"/>
                      <a:pt x="32055" y="37817"/>
                      <a:pt x="33204" y="37148"/>
                    </a:cubicBezTo>
                    <a:cubicBezTo>
                      <a:pt x="34775" y="36188"/>
                      <a:pt x="36287" y="35039"/>
                      <a:pt x="37625" y="33759"/>
                    </a:cubicBezTo>
                    <a:lnTo>
                      <a:pt x="37814" y="33584"/>
                    </a:lnTo>
                    <a:cubicBezTo>
                      <a:pt x="38658" y="32726"/>
                      <a:pt x="39443" y="31824"/>
                      <a:pt x="40171" y="30850"/>
                    </a:cubicBezTo>
                    <a:cubicBezTo>
                      <a:pt x="40287" y="30675"/>
                      <a:pt x="40476" y="30486"/>
                      <a:pt x="40592" y="30312"/>
                    </a:cubicBezTo>
                    <a:lnTo>
                      <a:pt x="40651" y="30239"/>
                    </a:lnTo>
                    <a:cubicBezTo>
                      <a:pt x="40723" y="30123"/>
                      <a:pt x="40781" y="30065"/>
                      <a:pt x="40840" y="29948"/>
                    </a:cubicBezTo>
                    <a:cubicBezTo>
                      <a:pt x="40898" y="29817"/>
                      <a:pt x="41014" y="29701"/>
                      <a:pt x="41087" y="29585"/>
                    </a:cubicBezTo>
                    <a:cubicBezTo>
                      <a:pt x="41261" y="29279"/>
                      <a:pt x="41450" y="28974"/>
                      <a:pt x="41625" y="28668"/>
                    </a:cubicBezTo>
                    <a:cubicBezTo>
                      <a:pt x="41683" y="28552"/>
                      <a:pt x="41683" y="28421"/>
                      <a:pt x="41625" y="28305"/>
                    </a:cubicBezTo>
                    <a:cubicBezTo>
                      <a:pt x="41509" y="28130"/>
                      <a:pt x="41378" y="27999"/>
                      <a:pt x="41320" y="27825"/>
                    </a:cubicBezTo>
                    <a:cubicBezTo>
                      <a:pt x="41145" y="27578"/>
                      <a:pt x="40956" y="27272"/>
                      <a:pt x="40781" y="27039"/>
                    </a:cubicBezTo>
                    <a:cubicBezTo>
                      <a:pt x="40651" y="26850"/>
                      <a:pt x="40534" y="26603"/>
                      <a:pt x="40360" y="26429"/>
                    </a:cubicBezTo>
                    <a:cubicBezTo>
                      <a:pt x="40054" y="25876"/>
                      <a:pt x="40287" y="25454"/>
                      <a:pt x="40476" y="24974"/>
                    </a:cubicBezTo>
                    <a:cubicBezTo>
                      <a:pt x="40898" y="24131"/>
                      <a:pt x="41261" y="23214"/>
                      <a:pt x="41683" y="22371"/>
                    </a:cubicBezTo>
                    <a:cubicBezTo>
                      <a:pt x="41989" y="21585"/>
                      <a:pt x="42352" y="20786"/>
                      <a:pt x="42716" y="20000"/>
                    </a:cubicBezTo>
                    <a:cubicBezTo>
                      <a:pt x="43268" y="18677"/>
                      <a:pt x="43865" y="17397"/>
                      <a:pt x="44417" y="16059"/>
                    </a:cubicBezTo>
                    <a:cubicBezTo>
                      <a:pt x="44592" y="15579"/>
                      <a:pt x="44592" y="15157"/>
                      <a:pt x="44476" y="14677"/>
                    </a:cubicBezTo>
                    <a:cubicBezTo>
                      <a:pt x="44359" y="14124"/>
                      <a:pt x="44228" y="13514"/>
                      <a:pt x="44112" y="12975"/>
                    </a:cubicBezTo>
                    <a:cubicBezTo>
                      <a:pt x="43923" y="11768"/>
                      <a:pt x="43690" y="10605"/>
                      <a:pt x="43443" y="9456"/>
                    </a:cubicBezTo>
                    <a:lnTo>
                      <a:pt x="43443" y="9339"/>
                    </a:lnTo>
                    <a:cubicBezTo>
                      <a:pt x="43268" y="8729"/>
                      <a:pt x="43138" y="8060"/>
                      <a:pt x="43021" y="7463"/>
                    </a:cubicBezTo>
                    <a:cubicBezTo>
                      <a:pt x="43021" y="7332"/>
                      <a:pt x="43021" y="7216"/>
                      <a:pt x="42963" y="7158"/>
                    </a:cubicBezTo>
                    <a:cubicBezTo>
                      <a:pt x="42658" y="5456"/>
                      <a:pt x="42294" y="3769"/>
                      <a:pt x="41989" y="2067"/>
                    </a:cubicBezTo>
                    <a:cubicBezTo>
                      <a:pt x="41930" y="1762"/>
                      <a:pt x="41872" y="1457"/>
                      <a:pt x="41814" y="1224"/>
                    </a:cubicBezTo>
                    <a:cubicBezTo>
                      <a:pt x="41627" y="440"/>
                      <a:pt x="40960" y="0"/>
                      <a:pt x="40278" y="0"/>
                    </a:cubicBezTo>
                    <a:close/>
                  </a:path>
                </a:pathLst>
              </a:custGeom>
              <a:solidFill>
                <a:srgbClr val="0B5C5E"/>
              </a:solidFill>
              <a:ln w="9525" cap="flat" cmpd="sng">
                <a:solidFill>
                  <a:srgbClr val="0B5C5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8" name="Google Shape;588;p28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Citations</a:t>
            </a:r>
            <a:endParaRPr/>
          </a:p>
        </p:txBody>
      </p:sp>
      <p:sp>
        <p:nvSpPr>
          <p:cNvPr id="594" name="Google Shape;594;p29"/>
          <p:cNvSpPr txBox="1"/>
          <p:nvPr/>
        </p:nvSpPr>
        <p:spPr>
          <a:xfrm>
            <a:off x="559325" y="1294625"/>
            <a:ext cx="7954500" cy="299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 ESPN. (2022, August 31). </a:t>
            </a: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Mike Clay's Projections + Mid-Round Madnes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s [Video]. YouTube. 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https://www.youtube.com/watch?app=desktop&amp;v=0aluQ44GsNM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Sabin, R. (2021). Estimating player value in American football using plus–minus models.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355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Journal of Quantitative Analysis in Sports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17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(4), 313-364.</a:t>
            </a:r>
            <a:r>
              <a:rPr lang="en" sz="1200" dirty="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 </a:t>
            </a: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https://doi.org/10.1515/jqas-2020-0033</a:t>
            </a:r>
            <a:endParaRPr sz="1200" u="sng" dirty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556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Sidell, T. (2022, October 24). </a:t>
            </a: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IBM Watson and ESPN use AI to Transform Fantasy Football Data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. Journey to AI Blog. Retrieved December 1, 2022, from </a:t>
            </a: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https://www.ibm.com/blogs/journey-to-ai/2022/10/ibm-</a:t>
            </a:r>
            <a:endParaRPr dirty="0"/>
          </a:p>
          <a:p>
            <a:pPr marL="3556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</a:t>
            </a: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watson-and-espn-use-ai-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 to-transform-fantasy-football-data-into-insight/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Wolfson, J., Addona, V. &amp; Schmicker, R. (2011). The Quarterback Prediction Problem: Forecasting the </a:t>
            </a: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        Performance of College Quarterbacks Selected in the NFL Draft. </a:t>
            </a: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Journal of Quantitative Analysis in     </a:t>
            </a:r>
          </a:p>
          <a:p>
            <a:pPr marL="0" lvl="0" indent="0" algn="l" rtl="0">
              <a:lnSpc>
                <a:spcPct val="115000"/>
              </a:lnSpc>
              <a:spcAft>
                <a:spcPts val="0"/>
              </a:spcAft>
              <a:buNone/>
            </a:pP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        Sports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(3).</a:t>
            </a:r>
            <a:r>
              <a:rPr lang="en" sz="1200" dirty="0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 </a:t>
            </a:r>
            <a:r>
              <a:rPr lang="en" sz="1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https://doi.org/10.2202/1559-0410.1302</a:t>
            </a:r>
            <a:endParaRPr sz="1200" u="sng" dirty="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88;p28">
            <a:extLst>
              <a:ext uri="{FF2B5EF4-FFF2-40B4-BE49-F238E27FC236}">
                <a16:creationId xmlns:a16="http://schemas.microsoft.com/office/drawing/2014/main" id="{C5D65D87-E9E8-0183-7567-FA2BD5334684}"/>
              </a:ext>
            </a:extLst>
          </p:cNvPr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311700" y="1113925"/>
            <a:ext cx="62766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Prospective Modeling</a:t>
            </a:r>
            <a:endParaRPr sz="19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668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Predict the </a:t>
            </a:r>
            <a:r>
              <a:rPr lang="en" sz="1500" b="1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Fantasy Points</a:t>
            </a:r>
            <a:r>
              <a:rPr lang="en" sz="1500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 that a player will score in a </a:t>
            </a:r>
            <a:r>
              <a:rPr lang="en" sz="1500" b="1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given future game</a:t>
            </a:r>
            <a:r>
              <a:rPr lang="en" sz="1500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 based on his </a:t>
            </a:r>
            <a:r>
              <a:rPr lang="en" sz="1500" b="1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past performance</a:t>
            </a:r>
            <a:r>
              <a:rPr lang="en" sz="1500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500" b="1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game characteristics</a:t>
            </a:r>
            <a:r>
              <a:rPr lang="en" sz="1500">
                <a:solidFill>
                  <a:srgbClr val="009668"/>
                </a:solidFill>
                <a:latin typeface="Open Sans"/>
                <a:ea typeface="Open Sans"/>
                <a:cs typeface="Open Sans"/>
                <a:sym typeface="Open Sans"/>
              </a:rPr>
              <a:t> known ahead of time</a:t>
            </a:r>
            <a:endParaRPr sz="1500">
              <a:solidFill>
                <a:srgbClr val="0096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</a:pPr>
            <a:r>
              <a:rPr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Performance Indicators</a:t>
            </a:r>
            <a:endParaRPr sz="1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Understand the factors that contribute to a player’s performance, measured in Fantasy Points</a:t>
            </a:r>
            <a:endParaRPr sz="1500">
              <a:solidFill>
                <a:srgbClr val="0096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6588311" y="1287925"/>
            <a:ext cx="2367185" cy="3855575"/>
            <a:chOff x="6358528" y="1302182"/>
            <a:chExt cx="2300248" cy="3841362"/>
          </a:xfrm>
        </p:grpSpPr>
        <p:sp>
          <p:nvSpPr>
            <p:cNvPr id="80" name="Google Shape;80;p14"/>
            <p:cNvSpPr/>
            <p:nvPr/>
          </p:nvSpPr>
          <p:spPr>
            <a:xfrm>
              <a:off x="8261350" y="3156776"/>
              <a:ext cx="397426" cy="944431"/>
            </a:xfrm>
            <a:custGeom>
              <a:avLst/>
              <a:gdLst/>
              <a:ahLst/>
              <a:cxnLst/>
              <a:rect l="l" t="t" r="r" b="b"/>
              <a:pathLst>
                <a:path w="2192" h="5209" extrusionOk="0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261350" y="3831421"/>
              <a:ext cx="272686" cy="269786"/>
            </a:xfrm>
            <a:custGeom>
              <a:avLst/>
              <a:gdLst/>
              <a:ahLst/>
              <a:cxnLst/>
              <a:rect l="l" t="t" r="r" b="b"/>
              <a:pathLst>
                <a:path w="1504" h="1488" extrusionOk="0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312116" y="3156776"/>
              <a:ext cx="285559" cy="288098"/>
            </a:xfrm>
            <a:custGeom>
              <a:avLst/>
              <a:gdLst/>
              <a:ahLst/>
              <a:cxnLst/>
              <a:rect l="l" t="t" r="r" b="b"/>
              <a:pathLst>
                <a:path w="1575" h="1589" extrusionOk="0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164713" y="2662169"/>
              <a:ext cx="420089" cy="716527"/>
            </a:xfrm>
            <a:custGeom>
              <a:avLst/>
              <a:gdLst/>
              <a:ahLst/>
              <a:cxnLst/>
              <a:rect l="l" t="t" r="r" b="b"/>
              <a:pathLst>
                <a:path w="2317" h="3952" extrusionOk="0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164713" y="2662169"/>
              <a:ext cx="277763" cy="586348"/>
            </a:xfrm>
            <a:custGeom>
              <a:avLst/>
              <a:gdLst/>
              <a:ahLst/>
              <a:cxnLst/>
              <a:rect l="l" t="t" r="r" b="b"/>
              <a:pathLst>
                <a:path w="1532" h="3234" extrusionOk="0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071521" y="2155233"/>
              <a:ext cx="441846" cy="685705"/>
            </a:xfrm>
            <a:custGeom>
              <a:avLst/>
              <a:gdLst/>
              <a:ahLst/>
              <a:cxnLst/>
              <a:rect l="l" t="t" r="r" b="b"/>
              <a:pathLst>
                <a:path w="2437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071521" y="2155233"/>
              <a:ext cx="441846" cy="685705"/>
            </a:xfrm>
            <a:custGeom>
              <a:avLst/>
              <a:gdLst/>
              <a:ahLst/>
              <a:cxnLst/>
              <a:rect l="l" t="t" r="r" b="b"/>
              <a:pathLst>
                <a:path w="2437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071521" y="2155233"/>
              <a:ext cx="358082" cy="476657"/>
            </a:xfrm>
            <a:custGeom>
              <a:avLst/>
              <a:gdLst/>
              <a:ahLst/>
              <a:cxnLst/>
              <a:rect l="l" t="t" r="r" b="b"/>
              <a:pathLst>
                <a:path w="1975" h="2629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8071521" y="2155233"/>
              <a:ext cx="325084" cy="685705"/>
            </a:xfrm>
            <a:custGeom>
              <a:avLst/>
              <a:gdLst/>
              <a:ahLst/>
              <a:cxnLst/>
              <a:rect l="l" t="t" r="r" b="b"/>
              <a:pathLst>
                <a:path w="1793" h="3782" extrusionOk="0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130535" y="3808395"/>
              <a:ext cx="1214760" cy="1335148"/>
            </a:xfrm>
            <a:custGeom>
              <a:avLst/>
              <a:gdLst/>
              <a:ahLst/>
              <a:cxnLst/>
              <a:rect l="l" t="t" r="r" b="b"/>
              <a:pathLst>
                <a:path w="6700" h="7364" extrusionOk="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8095635" y="3973929"/>
              <a:ext cx="176231" cy="413381"/>
            </a:xfrm>
            <a:custGeom>
              <a:avLst/>
              <a:gdLst/>
              <a:ahLst/>
              <a:cxnLst/>
              <a:rect l="l" t="t" r="r" b="b"/>
              <a:pathLst>
                <a:path w="972" h="2280" extrusionOk="0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176225" y="3811477"/>
              <a:ext cx="267429" cy="1332066"/>
            </a:xfrm>
            <a:custGeom>
              <a:avLst/>
              <a:gdLst/>
              <a:ahLst/>
              <a:cxnLst/>
              <a:rect l="l" t="t" r="r" b="b"/>
              <a:pathLst>
                <a:path w="1475" h="7347" extrusionOk="0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206866" y="3821087"/>
              <a:ext cx="206147" cy="1322457"/>
            </a:xfrm>
            <a:custGeom>
              <a:avLst/>
              <a:gdLst/>
              <a:ahLst/>
              <a:cxnLst/>
              <a:rect l="l" t="t" r="r" b="b"/>
              <a:pathLst>
                <a:path w="1137" h="7294" extrusionOk="0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163533" y="3838855"/>
              <a:ext cx="797209" cy="324540"/>
            </a:xfrm>
            <a:custGeom>
              <a:avLst/>
              <a:gdLst/>
              <a:ahLst/>
              <a:cxnLst/>
              <a:rect l="l" t="t" r="r" b="b"/>
              <a:pathLst>
                <a:path w="4397" h="1790" extrusionOk="0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201971" y="3808395"/>
              <a:ext cx="1044150" cy="271417"/>
            </a:xfrm>
            <a:custGeom>
              <a:avLst/>
              <a:gdLst/>
              <a:ahLst/>
              <a:cxnLst/>
              <a:rect l="l" t="t" r="r" b="b"/>
              <a:pathLst>
                <a:path w="5759" h="1497" extrusionOk="0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898824" y="2058959"/>
              <a:ext cx="1449372" cy="1946336"/>
            </a:xfrm>
            <a:custGeom>
              <a:avLst/>
              <a:gdLst/>
              <a:ahLst/>
              <a:cxnLst/>
              <a:rect l="l" t="t" r="r" b="b"/>
              <a:pathLst>
                <a:path w="7994" h="10735" extrusionOk="0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662854" y="2807759"/>
              <a:ext cx="300245" cy="679903"/>
            </a:xfrm>
            <a:custGeom>
              <a:avLst/>
              <a:gdLst/>
              <a:ahLst/>
              <a:cxnLst/>
              <a:rect l="l" t="t" r="r" b="b"/>
              <a:pathLst>
                <a:path w="1656" h="3750" extrusionOk="0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8008789" y="2807759"/>
              <a:ext cx="303509" cy="679903"/>
            </a:xfrm>
            <a:custGeom>
              <a:avLst/>
              <a:gdLst/>
              <a:ahLst/>
              <a:cxnLst/>
              <a:rect l="l" t="t" r="r" b="b"/>
              <a:pathLst>
                <a:path w="1674" h="3750" extrusionOk="0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942157" y="2621194"/>
              <a:ext cx="1398243" cy="278307"/>
            </a:xfrm>
            <a:custGeom>
              <a:avLst/>
              <a:gdLst/>
              <a:ahLst/>
              <a:cxnLst/>
              <a:rect l="l" t="t" r="r" b="b"/>
              <a:pathLst>
                <a:path w="7712" h="1535" extrusionOk="0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890847" y="2061316"/>
              <a:ext cx="647449" cy="1200074"/>
            </a:xfrm>
            <a:custGeom>
              <a:avLst/>
              <a:gdLst/>
              <a:ahLst/>
              <a:cxnLst/>
              <a:rect l="l" t="t" r="r" b="b"/>
              <a:pathLst>
                <a:path w="3571" h="6619" extrusionOk="0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978329" y="2112082"/>
              <a:ext cx="366966" cy="484272"/>
            </a:xfrm>
            <a:custGeom>
              <a:avLst/>
              <a:gdLst/>
              <a:ahLst/>
              <a:cxnLst/>
              <a:rect l="l" t="t" r="r" b="b"/>
              <a:pathLst>
                <a:path w="2024" h="2671" extrusionOk="0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006432" y="2117522"/>
              <a:ext cx="338864" cy="509474"/>
            </a:xfrm>
            <a:custGeom>
              <a:avLst/>
              <a:gdLst/>
              <a:ahLst/>
              <a:cxnLst/>
              <a:rect l="l" t="t" r="r" b="b"/>
              <a:pathLst>
                <a:path w="1869" h="2810" extrusionOk="0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379833" y="2058959"/>
              <a:ext cx="675008" cy="511831"/>
            </a:xfrm>
            <a:custGeom>
              <a:avLst/>
              <a:gdLst/>
              <a:ahLst/>
              <a:cxnLst/>
              <a:rect l="l" t="t" r="r" b="b"/>
              <a:pathLst>
                <a:path w="3723" h="2823" extrusionOk="0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036892" y="2122417"/>
              <a:ext cx="308404" cy="362071"/>
            </a:xfrm>
            <a:custGeom>
              <a:avLst/>
              <a:gdLst/>
              <a:ahLst/>
              <a:cxnLst/>
              <a:rect l="l" t="t" r="r" b="b"/>
              <a:pathLst>
                <a:path w="1701" h="1997" extrusionOk="0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447731" y="2546132"/>
              <a:ext cx="797209" cy="696946"/>
            </a:xfrm>
            <a:custGeom>
              <a:avLst/>
              <a:gdLst/>
              <a:ahLst/>
              <a:cxnLst/>
              <a:rect l="l" t="t" r="r" b="b"/>
              <a:pathLst>
                <a:path w="4397" h="3844" extrusionOk="0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809621" y="2546132"/>
              <a:ext cx="435319" cy="322909"/>
            </a:xfrm>
            <a:custGeom>
              <a:avLst/>
              <a:gdLst/>
              <a:ahLst/>
              <a:cxnLst/>
              <a:rect l="l" t="t" r="r" b="b"/>
              <a:pathLst>
                <a:path w="2401" h="1781" extrusionOk="0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715341" y="2022698"/>
              <a:ext cx="794852" cy="777265"/>
            </a:xfrm>
            <a:custGeom>
              <a:avLst/>
              <a:gdLst/>
              <a:ahLst/>
              <a:cxnLst/>
              <a:rect l="l" t="t" r="r" b="b"/>
              <a:pathLst>
                <a:path w="4384" h="4287" extrusionOk="0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715341" y="2022698"/>
              <a:ext cx="794852" cy="777265"/>
            </a:xfrm>
            <a:custGeom>
              <a:avLst/>
              <a:gdLst/>
              <a:ahLst/>
              <a:cxnLst/>
              <a:rect l="l" t="t" r="r" b="b"/>
              <a:pathLst>
                <a:path w="4384" h="4287" extrusionOk="0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761212" y="2022698"/>
              <a:ext cx="748981" cy="586530"/>
            </a:xfrm>
            <a:custGeom>
              <a:avLst/>
              <a:gdLst/>
              <a:ahLst/>
              <a:cxnLst/>
              <a:rect l="l" t="t" r="r" b="b"/>
              <a:pathLst>
                <a:path w="4131" h="3235" extrusionOk="0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405579" y="2058959"/>
              <a:ext cx="601034" cy="461065"/>
            </a:xfrm>
            <a:custGeom>
              <a:avLst/>
              <a:gdLst/>
              <a:ahLst/>
              <a:cxnLst/>
              <a:rect l="l" t="t" r="r" b="b"/>
              <a:pathLst>
                <a:path w="3315" h="2543" extrusionOk="0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405579" y="2058959"/>
              <a:ext cx="550268" cy="218113"/>
            </a:xfrm>
            <a:custGeom>
              <a:avLst/>
              <a:gdLst/>
              <a:ahLst/>
              <a:cxnLst/>
              <a:rect l="l" t="t" r="r" b="b"/>
              <a:pathLst>
                <a:path w="3035" h="1203" extrusionOk="0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48911" y="1643946"/>
              <a:ext cx="568036" cy="581634"/>
            </a:xfrm>
            <a:custGeom>
              <a:avLst/>
              <a:gdLst/>
              <a:ahLst/>
              <a:cxnLst/>
              <a:rect l="l" t="t" r="r" b="b"/>
              <a:pathLst>
                <a:path w="3133" h="3208" extrusionOk="0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448911" y="1648842"/>
              <a:ext cx="570575" cy="473756"/>
            </a:xfrm>
            <a:custGeom>
              <a:avLst/>
              <a:gdLst/>
              <a:ahLst/>
              <a:cxnLst/>
              <a:rect l="l" t="t" r="r" b="b"/>
              <a:pathLst>
                <a:path w="3147" h="2613" extrusionOk="0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920130" y="1618201"/>
              <a:ext cx="162814" cy="469043"/>
            </a:xfrm>
            <a:custGeom>
              <a:avLst/>
              <a:gdLst/>
              <a:ahLst/>
              <a:cxnLst/>
              <a:rect l="l" t="t" r="r" b="b"/>
              <a:pathLst>
                <a:path w="898" h="2587" extrusionOk="0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960561" y="1618201"/>
              <a:ext cx="122383" cy="469043"/>
            </a:xfrm>
            <a:custGeom>
              <a:avLst/>
              <a:gdLst/>
              <a:ahLst/>
              <a:cxnLst/>
              <a:rect l="l" t="t" r="r" b="b"/>
              <a:pathLst>
                <a:path w="675" h="2587" extrusionOk="0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366960" y="1618201"/>
              <a:ext cx="163539" cy="469043"/>
            </a:xfrm>
            <a:custGeom>
              <a:avLst/>
              <a:gdLst/>
              <a:ahLst/>
              <a:cxnLst/>
              <a:rect l="l" t="t" r="r" b="b"/>
              <a:pathLst>
                <a:path w="902" h="2587" extrusionOk="0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366960" y="1618201"/>
              <a:ext cx="125646" cy="469043"/>
            </a:xfrm>
            <a:custGeom>
              <a:avLst/>
              <a:gdLst/>
              <a:ahLst/>
              <a:cxnLst/>
              <a:rect l="l" t="t" r="r" b="b"/>
              <a:pathLst>
                <a:path w="693" h="2587" extrusionOk="0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62065" y="1302182"/>
              <a:ext cx="728856" cy="803011"/>
            </a:xfrm>
            <a:custGeom>
              <a:avLst/>
              <a:gdLst/>
              <a:ahLst/>
              <a:cxnLst/>
              <a:rect l="l" t="t" r="r" b="b"/>
              <a:pathLst>
                <a:path w="4020" h="4429" extrusionOk="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456345" y="1607866"/>
              <a:ext cx="537395" cy="76512"/>
            </a:xfrm>
            <a:custGeom>
              <a:avLst/>
              <a:gdLst/>
              <a:ahLst/>
              <a:cxnLst/>
              <a:rect l="l" t="t" r="r" b="b"/>
              <a:pathLst>
                <a:path w="2964" h="422" extrusionOk="0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359708" y="1338262"/>
              <a:ext cx="206147" cy="766931"/>
            </a:xfrm>
            <a:custGeom>
              <a:avLst/>
              <a:gdLst/>
              <a:ahLst/>
              <a:cxnLst/>
              <a:rect l="l" t="t" r="r" b="b"/>
              <a:pathLst>
                <a:path w="1137" h="4230" extrusionOk="0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886588" y="1338262"/>
              <a:ext cx="206872" cy="766931"/>
            </a:xfrm>
            <a:custGeom>
              <a:avLst/>
              <a:gdLst/>
              <a:ahLst/>
              <a:cxnLst/>
              <a:rect l="l" t="t" r="r" b="b"/>
              <a:pathLst>
                <a:path w="1141" h="4230" extrusionOk="0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800467" y="1521564"/>
              <a:ext cx="76512" cy="63820"/>
            </a:xfrm>
            <a:custGeom>
              <a:avLst/>
              <a:gdLst/>
              <a:ahLst/>
              <a:cxnLst/>
              <a:rect l="l" t="t" r="r" b="b"/>
              <a:pathLst>
                <a:path w="422" h="352" extrusionOk="0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797928" y="1607866"/>
              <a:ext cx="88841" cy="28284"/>
            </a:xfrm>
            <a:custGeom>
              <a:avLst/>
              <a:gdLst/>
              <a:ahLst/>
              <a:cxnLst/>
              <a:rect l="l" t="t" r="r" b="b"/>
              <a:pathLst>
                <a:path w="490" h="156" extrusionOk="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576008" y="1521564"/>
              <a:ext cx="76693" cy="63820"/>
            </a:xfrm>
            <a:custGeom>
              <a:avLst/>
              <a:gdLst/>
              <a:ahLst/>
              <a:cxnLst/>
              <a:rect l="l" t="t" r="r" b="b"/>
              <a:pathLst>
                <a:path w="423" h="352" extrusionOk="0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7565673" y="1607866"/>
              <a:ext cx="89385" cy="28284"/>
            </a:xfrm>
            <a:custGeom>
              <a:avLst/>
              <a:gdLst/>
              <a:ahLst/>
              <a:cxnLst/>
              <a:rect l="l" t="t" r="r" b="b"/>
              <a:pathLst>
                <a:path w="493" h="156" extrusionOk="0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680622" y="1302182"/>
              <a:ext cx="89385" cy="344303"/>
            </a:xfrm>
            <a:custGeom>
              <a:avLst/>
              <a:gdLst/>
              <a:ahLst/>
              <a:cxnLst/>
              <a:rect l="l" t="t" r="r" b="b"/>
              <a:pathLst>
                <a:path w="493" h="1899" extrusionOk="0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326710" y="1567435"/>
              <a:ext cx="797209" cy="651800"/>
            </a:xfrm>
            <a:custGeom>
              <a:avLst/>
              <a:gdLst/>
              <a:ahLst/>
              <a:cxnLst/>
              <a:rect l="l" t="t" r="r" b="b"/>
              <a:pathLst>
                <a:path w="4397" h="3595" extrusionOk="0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744261" y="1607866"/>
              <a:ext cx="23389" cy="181"/>
            </a:xfrm>
            <a:custGeom>
              <a:avLst/>
              <a:gdLst/>
              <a:ahLst/>
              <a:cxnLst/>
              <a:rect l="l" t="t" r="r" b="b"/>
              <a:pathLst>
                <a:path w="129" h="1" extrusionOk="0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7769826" y="1607866"/>
              <a:ext cx="221558" cy="18493"/>
            </a:xfrm>
            <a:custGeom>
              <a:avLst/>
              <a:gdLst/>
              <a:ahLst/>
              <a:cxnLst/>
              <a:rect l="l" t="t" r="r" b="b"/>
              <a:pathLst>
                <a:path w="1222" h="102" extrusionOk="0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991202" y="1626178"/>
              <a:ext cx="74155" cy="15411"/>
            </a:xfrm>
            <a:custGeom>
              <a:avLst/>
              <a:gdLst/>
              <a:ahLst/>
              <a:cxnLst/>
              <a:rect l="l" t="t" r="r" b="b"/>
              <a:pathLst>
                <a:path w="409" h="85" extrusionOk="0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797928" y="1607866"/>
              <a:ext cx="83945" cy="5621"/>
            </a:xfrm>
            <a:custGeom>
              <a:avLst/>
              <a:gdLst/>
              <a:ahLst/>
              <a:cxnLst/>
              <a:rect l="l" t="t" r="r" b="b"/>
              <a:pathLst>
                <a:path w="463" h="31" extrusionOk="0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767469" y="1607866"/>
              <a:ext cx="2538" cy="181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739366" y="1590098"/>
              <a:ext cx="328348" cy="51491"/>
            </a:xfrm>
            <a:custGeom>
              <a:avLst/>
              <a:gdLst/>
              <a:ahLst/>
              <a:cxnLst/>
              <a:rect l="l" t="t" r="r" b="b"/>
              <a:pathLst>
                <a:path w="1811" h="284" extrusionOk="0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682979" y="1607866"/>
              <a:ext cx="25927" cy="181"/>
            </a:xfrm>
            <a:custGeom>
              <a:avLst/>
              <a:gdLst/>
              <a:ahLst/>
              <a:cxnLst/>
              <a:rect l="l" t="t" r="r" b="b"/>
              <a:pathLst>
                <a:path w="143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680622" y="1607866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680622" y="1607866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7458702" y="1607866"/>
              <a:ext cx="222102" cy="18493"/>
            </a:xfrm>
            <a:custGeom>
              <a:avLst/>
              <a:gdLst/>
              <a:ahLst/>
              <a:cxnLst/>
              <a:rect l="l" t="t" r="r" b="b"/>
              <a:pathLst>
                <a:path w="1225" h="102" extrusionOk="0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387811" y="1626178"/>
              <a:ext cx="71073" cy="15411"/>
            </a:xfrm>
            <a:custGeom>
              <a:avLst/>
              <a:gdLst/>
              <a:ahLst/>
              <a:cxnLst/>
              <a:rect l="l" t="t" r="r" b="b"/>
              <a:pathLst>
                <a:path w="392" h="85" extrusionOk="0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571113" y="1607866"/>
              <a:ext cx="81588" cy="5621"/>
            </a:xfrm>
            <a:custGeom>
              <a:avLst/>
              <a:gdLst/>
              <a:ahLst/>
              <a:cxnLst/>
              <a:rect l="l" t="t" r="r" b="b"/>
              <a:pathLst>
                <a:path w="450" h="31" extrusionOk="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385454" y="1590098"/>
              <a:ext cx="328348" cy="51491"/>
            </a:xfrm>
            <a:custGeom>
              <a:avLst/>
              <a:gdLst/>
              <a:ahLst/>
              <a:cxnLst/>
              <a:rect l="l" t="t" r="r" b="b"/>
              <a:pathLst>
                <a:path w="1811" h="284" extrusionOk="0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502034" y="1656638"/>
              <a:ext cx="445835" cy="12510"/>
            </a:xfrm>
            <a:custGeom>
              <a:avLst/>
              <a:gdLst/>
              <a:ahLst/>
              <a:cxnLst/>
              <a:rect l="l" t="t" r="r" b="b"/>
              <a:pathLst>
                <a:path w="2459" h="69" extrusionOk="0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456345" y="1668967"/>
              <a:ext cx="537395" cy="5621"/>
            </a:xfrm>
            <a:custGeom>
              <a:avLst/>
              <a:gdLst/>
              <a:ahLst/>
              <a:cxnLst/>
              <a:rect l="l" t="t" r="r" b="b"/>
              <a:pathLst>
                <a:path w="2964" h="31" extrusionOk="0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395063" y="1674406"/>
              <a:ext cx="61463" cy="13054"/>
            </a:xfrm>
            <a:custGeom>
              <a:avLst/>
              <a:gdLst/>
              <a:ahLst/>
              <a:cxnLst/>
              <a:rect l="l" t="t" r="r" b="b"/>
              <a:pathLst>
                <a:path w="339" h="72" extrusionOk="0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993559" y="1674406"/>
              <a:ext cx="61282" cy="13054"/>
            </a:xfrm>
            <a:custGeom>
              <a:avLst/>
              <a:gdLst/>
              <a:ahLst/>
              <a:cxnLst/>
              <a:rect l="l" t="t" r="r" b="b"/>
              <a:pathLst>
                <a:path w="338" h="72" extrusionOk="0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392706" y="1641408"/>
              <a:ext cx="665217" cy="46052"/>
            </a:xfrm>
            <a:custGeom>
              <a:avLst/>
              <a:gdLst/>
              <a:ahLst/>
              <a:cxnLst/>
              <a:rect l="l" t="t" r="r" b="b"/>
              <a:pathLst>
                <a:path w="3669" h="254" extrusionOk="0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021662" y="1989881"/>
              <a:ext cx="181" cy="5621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7983769" y="1974651"/>
              <a:ext cx="74155" cy="152842"/>
            </a:xfrm>
            <a:custGeom>
              <a:avLst/>
              <a:gdLst/>
              <a:ahLst/>
              <a:cxnLst/>
              <a:rect l="l" t="t" r="r" b="b"/>
              <a:pathLst>
                <a:path w="409" h="843" extrusionOk="0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057742" y="1697069"/>
              <a:ext cx="25202" cy="128003"/>
            </a:xfrm>
            <a:custGeom>
              <a:avLst/>
              <a:gdLst/>
              <a:ahLst/>
              <a:cxnLst/>
              <a:rect l="l" t="t" r="r" b="b"/>
              <a:pathLst>
                <a:path w="139" h="706" extrusionOk="0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8093278" y="1742940"/>
              <a:ext cx="181" cy="43514"/>
            </a:xfrm>
            <a:custGeom>
              <a:avLst/>
              <a:gdLst/>
              <a:ahLst/>
              <a:cxnLst/>
              <a:rect l="l" t="t" r="r" b="b"/>
              <a:pathLst>
                <a:path w="1" h="240" extrusionOk="0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8039430" y="1679301"/>
              <a:ext cx="56387" cy="214124"/>
            </a:xfrm>
            <a:custGeom>
              <a:avLst/>
              <a:gdLst/>
              <a:ahLst/>
              <a:cxnLst/>
              <a:rect l="l" t="t" r="r" b="b"/>
              <a:pathLst>
                <a:path w="311" h="1181" extrusionOk="0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7580903" y="1895782"/>
              <a:ext cx="288098" cy="15411"/>
            </a:xfrm>
            <a:custGeom>
              <a:avLst/>
              <a:gdLst/>
              <a:ahLst/>
              <a:cxnLst/>
              <a:rect l="l" t="t" r="r" b="b"/>
              <a:pathLst>
                <a:path w="1589" h="85" extrusionOk="0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8031996" y="1944010"/>
              <a:ext cx="181" cy="5621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8029639" y="1918990"/>
              <a:ext cx="28284" cy="30641"/>
            </a:xfrm>
            <a:custGeom>
              <a:avLst/>
              <a:gdLst/>
              <a:ahLst/>
              <a:cxnLst/>
              <a:rect l="l" t="t" r="r" b="b"/>
              <a:pathLst>
                <a:path w="156" h="169" extrusionOk="0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929920" y="1911012"/>
              <a:ext cx="21032" cy="2538"/>
            </a:xfrm>
            <a:custGeom>
              <a:avLst/>
              <a:gdLst/>
              <a:ahLst/>
              <a:cxnLst/>
              <a:rect l="l" t="t" r="r" b="b"/>
              <a:pathLst>
                <a:path w="116" h="14" extrusionOk="0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966000" y="1916452"/>
              <a:ext cx="27740" cy="5077"/>
            </a:xfrm>
            <a:custGeom>
              <a:avLst/>
              <a:gdLst/>
              <a:ahLst/>
              <a:cxnLst/>
              <a:rect l="l" t="t" r="r" b="b"/>
              <a:pathLst>
                <a:path w="153" h="28" extrusionOk="0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993559" y="1921347"/>
              <a:ext cx="13054" cy="2720"/>
            </a:xfrm>
            <a:custGeom>
              <a:avLst/>
              <a:gdLst/>
              <a:ahLst/>
              <a:cxnLst/>
              <a:rect l="l" t="t" r="r" b="b"/>
              <a:pathLst>
                <a:path w="72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843799" y="1895782"/>
              <a:ext cx="165171" cy="270329"/>
            </a:xfrm>
            <a:custGeom>
              <a:avLst/>
              <a:gdLst/>
              <a:ahLst/>
              <a:cxnLst/>
              <a:rect l="l" t="t" r="r" b="b"/>
              <a:pathLst>
                <a:path w="911" h="1491" extrusionOk="0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7499677" y="1911012"/>
              <a:ext cx="20306" cy="2538"/>
            </a:xfrm>
            <a:custGeom>
              <a:avLst/>
              <a:gdLst/>
              <a:ahLst/>
              <a:cxnLst/>
              <a:rect l="l" t="t" r="r" b="b"/>
              <a:pathLst>
                <a:path w="112" h="14" extrusionOk="0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555883" y="1913369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456345" y="1916452"/>
              <a:ext cx="25746" cy="5077"/>
            </a:xfrm>
            <a:custGeom>
              <a:avLst/>
              <a:gdLst/>
              <a:ahLst/>
              <a:cxnLst/>
              <a:rect l="l" t="t" r="r" b="b"/>
              <a:pathLst>
                <a:path w="142" h="28" extrusionOk="0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446554" y="1921347"/>
              <a:ext cx="9972" cy="2720"/>
            </a:xfrm>
            <a:custGeom>
              <a:avLst/>
              <a:gdLst/>
              <a:ahLst/>
              <a:cxnLst/>
              <a:rect l="l" t="t" r="r" b="b"/>
              <a:pathLst>
                <a:path w="55" h="15" extrusionOk="0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7563316" y="1982447"/>
              <a:ext cx="28284" cy="145046"/>
            </a:xfrm>
            <a:custGeom>
              <a:avLst/>
              <a:gdLst/>
              <a:ahLst/>
              <a:cxnLst/>
              <a:rect l="l" t="t" r="r" b="b"/>
              <a:pathLst>
                <a:path w="156" h="800" extrusionOk="0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7440934" y="1895782"/>
              <a:ext cx="168253" cy="270329"/>
            </a:xfrm>
            <a:custGeom>
              <a:avLst/>
              <a:gdLst/>
              <a:ahLst/>
              <a:cxnLst/>
              <a:rect l="l" t="t" r="r" b="b"/>
              <a:pathLst>
                <a:path w="928" h="1491" extrusionOk="0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7428242" y="1989881"/>
              <a:ext cx="5621" cy="23389"/>
            </a:xfrm>
            <a:custGeom>
              <a:avLst/>
              <a:gdLst/>
              <a:ahLst/>
              <a:cxnLst/>
              <a:rect l="l" t="t" r="r" b="b"/>
              <a:pathLst>
                <a:path w="31" h="129" extrusionOk="0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392706" y="1974651"/>
              <a:ext cx="76512" cy="152842"/>
            </a:xfrm>
            <a:custGeom>
              <a:avLst/>
              <a:gdLst/>
              <a:ahLst/>
              <a:cxnLst/>
              <a:rect l="l" t="t" r="r" b="b"/>
              <a:pathLst>
                <a:path w="422" h="843" extrusionOk="0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362065" y="1974651"/>
              <a:ext cx="5077" cy="20850"/>
            </a:xfrm>
            <a:custGeom>
              <a:avLst/>
              <a:gdLst/>
              <a:ahLst/>
              <a:cxnLst/>
              <a:rect l="l" t="t" r="r" b="b"/>
              <a:pathLst>
                <a:path w="28" h="115" extrusionOk="0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7331605" y="1786273"/>
              <a:ext cx="17949" cy="137794"/>
            </a:xfrm>
            <a:custGeom>
              <a:avLst/>
              <a:gdLst/>
              <a:ahLst/>
              <a:cxnLst/>
              <a:rect l="l" t="t" r="r" b="b"/>
              <a:pathLst>
                <a:path w="99" h="760" extrusionOk="0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331605" y="1786273"/>
              <a:ext cx="35536" cy="155381"/>
            </a:xfrm>
            <a:custGeom>
              <a:avLst/>
              <a:gdLst/>
              <a:ahLst/>
              <a:cxnLst/>
              <a:rect l="l" t="t" r="r" b="b"/>
              <a:pathLst>
                <a:path w="196" h="857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8100531" y="1786273"/>
              <a:ext cx="21032" cy="137794"/>
            </a:xfrm>
            <a:custGeom>
              <a:avLst/>
              <a:gdLst/>
              <a:ahLst/>
              <a:cxnLst/>
              <a:rect l="l" t="t" r="r" b="b"/>
              <a:pathLst>
                <a:path w="116" h="760" extrusionOk="0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8085301" y="1786273"/>
              <a:ext cx="36262" cy="155381"/>
            </a:xfrm>
            <a:custGeom>
              <a:avLst/>
              <a:gdLst/>
              <a:ahLst/>
              <a:cxnLst/>
              <a:rect l="l" t="t" r="r" b="b"/>
              <a:pathLst>
                <a:path w="200" h="857" extrusionOk="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8085301" y="1974651"/>
              <a:ext cx="5621" cy="20850"/>
            </a:xfrm>
            <a:custGeom>
              <a:avLst/>
              <a:gdLst/>
              <a:ahLst/>
              <a:cxnLst/>
              <a:rect l="l" t="t" r="r" b="b"/>
              <a:pathLst>
                <a:path w="31" h="115" extrusionOk="0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8085301" y="2043548"/>
              <a:ext cx="181" cy="18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7366960" y="2043548"/>
              <a:ext cx="718522" cy="175687"/>
            </a:xfrm>
            <a:custGeom>
              <a:avLst/>
              <a:gdLst/>
              <a:ahLst/>
              <a:cxnLst/>
              <a:rect l="l" t="t" r="r" b="b"/>
              <a:pathLst>
                <a:path w="3963" h="969" extrusionOk="0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7366960" y="1697069"/>
              <a:ext cx="18675" cy="91923"/>
            </a:xfrm>
            <a:custGeom>
              <a:avLst/>
              <a:gdLst/>
              <a:ahLst/>
              <a:cxnLst/>
              <a:rect l="l" t="t" r="r" b="b"/>
              <a:pathLst>
                <a:path w="103" h="507" extrusionOk="0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7357170" y="1742940"/>
              <a:ext cx="2720" cy="17949"/>
            </a:xfrm>
            <a:custGeom>
              <a:avLst/>
              <a:gdLst/>
              <a:ahLst/>
              <a:cxnLst/>
              <a:rect l="l" t="t" r="r" b="b"/>
              <a:pathLst>
                <a:path w="15" h="99" extrusionOk="0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7357170" y="1679301"/>
              <a:ext cx="53486" cy="214124"/>
            </a:xfrm>
            <a:custGeom>
              <a:avLst/>
              <a:gdLst/>
              <a:ahLst/>
              <a:cxnLst/>
              <a:rect l="l" t="t" r="r" b="b"/>
              <a:pathLst>
                <a:path w="295" h="1181" extrusionOk="0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7415913" y="1934220"/>
              <a:ext cx="5077" cy="15411"/>
            </a:xfrm>
            <a:custGeom>
              <a:avLst/>
              <a:gdLst/>
              <a:ahLst/>
              <a:cxnLst/>
              <a:rect l="l" t="t" r="r" b="b"/>
              <a:pathLst>
                <a:path w="28" h="85" extrusionOk="0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392706" y="1918990"/>
              <a:ext cx="30822" cy="30641"/>
            </a:xfrm>
            <a:custGeom>
              <a:avLst/>
              <a:gdLst/>
              <a:ahLst/>
              <a:cxnLst/>
              <a:rect l="l" t="t" r="r" b="b"/>
              <a:pathLst>
                <a:path w="170" h="169" extrusionOk="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095635" y="1610948"/>
              <a:ext cx="2720" cy="7434"/>
            </a:xfrm>
            <a:custGeom>
              <a:avLst/>
              <a:gdLst/>
              <a:ahLst/>
              <a:cxnLst/>
              <a:rect l="l" t="t" r="r" b="b"/>
              <a:pathLst>
                <a:path w="15" h="41" extrusionOk="0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805362" y="1521564"/>
              <a:ext cx="69259" cy="104796"/>
            </a:xfrm>
            <a:custGeom>
              <a:avLst/>
              <a:gdLst/>
              <a:ahLst/>
              <a:cxnLst/>
              <a:rect l="l" t="t" r="r" b="b"/>
              <a:pathLst>
                <a:path w="382" h="578" extrusionOk="0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815696" y="1530810"/>
              <a:ext cx="40432" cy="37349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7818053" y="1533530"/>
              <a:ext cx="33361" cy="31729"/>
            </a:xfrm>
            <a:custGeom>
              <a:avLst/>
              <a:gdLst/>
              <a:ahLst/>
              <a:cxnLst/>
              <a:rect l="l" t="t" r="r" b="b"/>
              <a:pathLst>
                <a:path w="184" h="175" extrusionOk="0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7822949" y="1536975"/>
              <a:ext cx="25927" cy="25202"/>
            </a:xfrm>
            <a:custGeom>
              <a:avLst/>
              <a:gdLst/>
              <a:ahLst/>
              <a:cxnLst/>
              <a:rect l="l" t="t" r="r" b="b"/>
              <a:pathLst>
                <a:path w="143" h="139" extrusionOk="0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576008" y="1521564"/>
              <a:ext cx="71798" cy="104796"/>
            </a:xfrm>
            <a:custGeom>
              <a:avLst/>
              <a:gdLst/>
              <a:ahLst/>
              <a:cxnLst/>
              <a:rect l="l" t="t" r="r" b="b"/>
              <a:pathLst>
                <a:path w="396" h="578" extrusionOk="0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7596314" y="1530810"/>
              <a:ext cx="41157" cy="37349"/>
            </a:xfrm>
            <a:custGeom>
              <a:avLst/>
              <a:gdLst/>
              <a:ahLst/>
              <a:cxnLst/>
              <a:rect l="l" t="t" r="r" b="b"/>
              <a:pathLst>
                <a:path w="227" h="206" extrusionOk="0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7599397" y="1533530"/>
              <a:ext cx="33179" cy="31729"/>
            </a:xfrm>
            <a:custGeom>
              <a:avLst/>
              <a:gdLst/>
              <a:ahLst/>
              <a:cxnLst/>
              <a:rect l="l" t="t" r="r" b="b"/>
              <a:pathLst>
                <a:path w="183" h="175" extrusionOk="0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604111" y="1536975"/>
              <a:ext cx="25927" cy="25202"/>
            </a:xfrm>
            <a:custGeom>
              <a:avLst/>
              <a:gdLst/>
              <a:ahLst/>
              <a:cxnLst/>
              <a:rect l="l" t="t" r="r" b="b"/>
              <a:pathLst>
                <a:path w="143" h="139" extrusionOk="0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8075510" y="1955977"/>
              <a:ext cx="20306" cy="52398"/>
            </a:xfrm>
            <a:custGeom>
              <a:avLst/>
              <a:gdLst/>
              <a:ahLst/>
              <a:cxnLst/>
              <a:rect l="l" t="t" r="r" b="b"/>
              <a:pathLst>
                <a:path w="112" h="289" extrusionOk="0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7357170" y="1955977"/>
              <a:ext cx="17949" cy="52398"/>
            </a:xfrm>
            <a:custGeom>
              <a:avLst/>
              <a:gdLst/>
              <a:ahLst/>
              <a:cxnLst/>
              <a:rect l="l" t="t" r="r" b="b"/>
              <a:pathLst>
                <a:path w="99" h="289" extrusionOk="0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6358528" y="3075550"/>
              <a:ext cx="1011696" cy="957304"/>
            </a:xfrm>
            <a:custGeom>
              <a:avLst/>
              <a:gdLst/>
              <a:ahLst/>
              <a:cxnLst/>
              <a:rect l="l" t="t" r="r" b="b"/>
              <a:pathLst>
                <a:path w="5580" h="5280" extrusionOk="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7219739" y="3729527"/>
              <a:ext cx="150485" cy="303327"/>
            </a:xfrm>
            <a:custGeom>
              <a:avLst/>
              <a:gdLst/>
              <a:ahLst/>
              <a:cxnLst/>
              <a:rect l="l" t="t" r="r" b="b"/>
              <a:pathLst>
                <a:path w="830" h="1673" extrusionOk="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432320" y="3075550"/>
              <a:ext cx="407942" cy="185840"/>
            </a:xfrm>
            <a:custGeom>
              <a:avLst/>
              <a:gdLst/>
              <a:ahLst/>
              <a:cxnLst/>
              <a:rect l="l" t="t" r="r" b="b"/>
              <a:pathLst>
                <a:path w="2250" h="1025" extrusionOk="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118843" y="3846832"/>
              <a:ext cx="412837" cy="445835"/>
            </a:xfrm>
            <a:custGeom>
              <a:avLst/>
              <a:gdLst/>
              <a:ahLst/>
              <a:cxnLst/>
              <a:rect l="l" t="t" r="r" b="b"/>
              <a:pathLst>
                <a:path w="2277" h="2459" extrusionOk="0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286915" y="3846832"/>
              <a:ext cx="244765" cy="203790"/>
            </a:xfrm>
            <a:custGeom>
              <a:avLst/>
              <a:gdLst/>
              <a:ahLst/>
              <a:cxnLst/>
              <a:rect l="l" t="t" r="r" b="b"/>
              <a:pathLst>
                <a:path w="1350" h="1124" extrusionOk="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136611" y="3984445"/>
              <a:ext cx="127278" cy="188378"/>
            </a:xfrm>
            <a:custGeom>
              <a:avLst/>
              <a:gdLst/>
              <a:ahLst/>
              <a:cxnLst/>
              <a:rect l="l" t="t" r="r" b="b"/>
              <a:pathLst>
                <a:path w="702" h="1039" extrusionOk="0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162175" y="4058418"/>
              <a:ext cx="147584" cy="208504"/>
            </a:xfrm>
            <a:custGeom>
              <a:avLst/>
              <a:gdLst/>
              <a:ahLst/>
              <a:cxnLst/>
              <a:rect l="l" t="t" r="r" b="b"/>
              <a:pathLst>
                <a:path w="814" h="1150" extrusionOk="0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8243582" y="4124414"/>
              <a:ext cx="120026" cy="155381"/>
            </a:xfrm>
            <a:custGeom>
              <a:avLst/>
              <a:gdLst/>
              <a:ahLst/>
              <a:cxnLst/>
              <a:rect l="l" t="t" r="r" b="b"/>
              <a:pathLst>
                <a:path w="662" h="857" extrusionOk="0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7308579" y="3717379"/>
              <a:ext cx="127640" cy="91198"/>
            </a:xfrm>
            <a:custGeom>
              <a:avLst/>
              <a:gdLst/>
              <a:ahLst/>
              <a:cxnLst/>
              <a:rect l="l" t="t" r="r" b="b"/>
              <a:pathLst>
                <a:path w="704" h="503" extrusionOk="0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7308579" y="3717379"/>
              <a:ext cx="127640" cy="91198"/>
            </a:xfrm>
            <a:custGeom>
              <a:avLst/>
              <a:gdLst/>
              <a:ahLst/>
              <a:cxnLst/>
              <a:rect l="l" t="t" r="r" b="b"/>
              <a:pathLst>
                <a:path w="704" h="503" extrusionOk="0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7270505" y="3737504"/>
              <a:ext cx="692595" cy="410480"/>
            </a:xfrm>
            <a:custGeom>
              <a:avLst/>
              <a:gdLst/>
              <a:ahLst/>
              <a:cxnLst/>
              <a:rect l="l" t="t" r="r" b="b"/>
              <a:pathLst>
                <a:path w="3820" h="2264" extrusionOk="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7270505" y="3737504"/>
              <a:ext cx="168253" cy="300245"/>
            </a:xfrm>
            <a:custGeom>
              <a:avLst/>
              <a:gdLst/>
              <a:ahLst/>
              <a:cxnLst/>
              <a:rect l="l" t="t" r="r" b="b"/>
              <a:pathLst>
                <a:path w="928" h="1656" extrusionOk="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7670288" y="3973929"/>
              <a:ext cx="165715" cy="99900"/>
            </a:xfrm>
            <a:custGeom>
              <a:avLst/>
              <a:gdLst/>
              <a:ahLst/>
              <a:cxnLst/>
              <a:rect l="l" t="t" r="r" b="b"/>
              <a:pathLst>
                <a:path w="914" h="551" extrusionOk="0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703286" y="3910471"/>
              <a:ext cx="234793" cy="122383"/>
            </a:xfrm>
            <a:custGeom>
              <a:avLst/>
              <a:gdLst/>
              <a:ahLst/>
              <a:cxnLst/>
              <a:rect l="l" t="t" r="r" b="b"/>
              <a:pathLst>
                <a:path w="1295" h="675" extrusionOk="0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7660497" y="3821087"/>
              <a:ext cx="231711" cy="89566"/>
            </a:xfrm>
            <a:custGeom>
              <a:avLst/>
              <a:gdLst/>
              <a:ahLst/>
              <a:cxnLst/>
              <a:rect l="l" t="t" r="r" b="b"/>
              <a:pathLst>
                <a:path w="1278" h="494" extrusionOk="0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7843799" y="4388942"/>
              <a:ext cx="132173" cy="754602"/>
            </a:xfrm>
            <a:custGeom>
              <a:avLst/>
              <a:gdLst/>
              <a:ahLst/>
              <a:cxnLst/>
              <a:rect l="l" t="t" r="r" b="b"/>
              <a:pathLst>
                <a:path w="729" h="4162" extrusionOk="0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Consumers</a:t>
            </a:r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lang="en" sz="1500" dirty="0">
                <a:solidFill>
                  <a:schemeClr val="accent5"/>
                </a:solidFill>
              </a:rPr>
              <a:t>People that participate in Fantasy Football and/or bet on professional football.</a:t>
            </a:r>
            <a:endParaRPr sz="1500" dirty="0">
              <a:solidFill>
                <a:schemeClr val="accent5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lang="en" sz="1500" dirty="0">
                <a:solidFill>
                  <a:srgbClr val="695D46"/>
                </a:solidFill>
              </a:rPr>
              <a:t>Modeling Component</a:t>
            </a:r>
            <a:endParaRPr sz="1500" dirty="0">
              <a:solidFill>
                <a:srgbClr val="695D46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○"/>
            </a:pPr>
            <a:r>
              <a:rPr lang="en" sz="1500" dirty="0">
                <a:solidFill>
                  <a:schemeClr val="accent5"/>
                </a:solidFill>
              </a:rPr>
              <a:t>Sports bettors can </a:t>
            </a:r>
            <a:r>
              <a:rPr lang="en" sz="1500" b="1" u="sng" dirty="0">
                <a:solidFill>
                  <a:schemeClr val="accent5"/>
                </a:solidFill>
              </a:rPr>
              <a:t>enter information</a:t>
            </a:r>
            <a:r>
              <a:rPr lang="en" sz="1500" u="sng" dirty="0">
                <a:solidFill>
                  <a:schemeClr val="accent5"/>
                </a:solidFill>
              </a:rPr>
              <a:t> </a:t>
            </a:r>
            <a:r>
              <a:rPr lang="en" sz="1500" dirty="0">
                <a:solidFill>
                  <a:schemeClr val="accent5"/>
                </a:solidFill>
              </a:rPr>
              <a:t>about their player of interest into the model and </a:t>
            </a:r>
            <a:r>
              <a:rPr lang="en" sz="1500" b="1" u="sng" dirty="0">
                <a:solidFill>
                  <a:schemeClr val="accent5"/>
                </a:solidFill>
              </a:rPr>
              <a:t>receive a predicted fantasy score </a:t>
            </a:r>
            <a:r>
              <a:rPr lang="en" sz="1500" dirty="0">
                <a:solidFill>
                  <a:schemeClr val="accent5"/>
                </a:solidFill>
              </a:rPr>
              <a:t>in return. The score can help the person decide whether to bet on the player </a:t>
            </a:r>
            <a:r>
              <a:rPr lang="en" sz="1500" b="1" u="sng" dirty="0">
                <a:solidFill>
                  <a:schemeClr val="accent5"/>
                </a:solidFill>
              </a:rPr>
              <a:t>each week</a:t>
            </a:r>
            <a:r>
              <a:rPr lang="en" sz="1500" dirty="0">
                <a:solidFill>
                  <a:schemeClr val="accent5"/>
                </a:solidFill>
              </a:rPr>
              <a:t>. </a:t>
            </a:r>
            <a:endParaRPr sz="1500" dirty="0">
              <a:solidFill>
                <a:schemeClr val="accent5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○"/>
            </a:pPr>
            <a:r>
              <a:rPr lang="en" sz="1500" dirty="0">
                <a:solidFill>
                  <a:schemeClr val="accent5"/>
                </a:solidFill>
              </a:rPr>
              <a:t>Used on a </a:t>
            </a:r>
            <a:r>
              <a:rPr lang="en" sz="1500" b="1" u="sng" dirty="0">
                <a:solidFill>
                  <a:schemeClr val="accent5"/>
                </a:solidFill>
              </a:rPr>
              <a:t>weekly basis</a:t>
            </a:r>
            <a:endParaRPr sz="1500" b="1" u="sng" dirty="0">
              <a:solidFill>
                <a:schemeClr val="accent5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</a:pPr>
            <a:r>
              <a:rPr lang="en" sz="1500" dirty="0">
                <a:solidFill>
                  <a:srgbClr val="695D46"/>
                </a:solidFill>
              </a:rPr>
              <a:t>Data Visualization Component</a:t>
            </a:r>
            <a:endParaRPr sz="1500" dirty="0">
              <a:solidFill>
                <a:srgbClr val="695D46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○"/>
            </a:pPr>
            <a:r>
              <a:rPr lang="en" sz="1500" dirty="0">
                <a:solidFill>
                  <a:schemeClr val="accent5"/>
                </a:solidFill>
              </a:rPr>
              <a:t>Sports bettors can explore the interactive visualizations to better understand </a:t>
            </a:r>
            <a:r>
              <a:rPr lang="en" sz="1500" b="1" u="sng" dirty="0">
                <a:solidFill>
                  <a:schemeClr val="accent5"/>
                </a:solidFill>
              </a:rPr>
              <a:t>patterns in player performance</a:t>
            </a:r>
            <a:r>
              <a:rPr lang="en" sz="1500" dirty="0">
                <a:solidFill>
                  <a:schemeClr val="accent5"/>
                </a:solidFill>
              </a:rPr>
              <a:t>. </a:t>
            </a:r>
            <a:endParaRPr sz="1500" dirty="0">
              <a:solidFill>
                <a:schemeClr val="accent5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○"/>
            </a:pPr>
            <a:r>
              <a:rPr lang="en" sz="1500" dirty="0">
                <a:solidFill>
                  <a:schemeClr val="accent5"/>
                </a:solidFill>
              </a:rPr>
              <a:t>Used at the </a:t>
            </a:r>
            <a:r>
              <a:rPr lang="en" sz="1500" b="1" u="sng" dirty="0">
                <a:solidFill>
                  <a:schemeClr val="accent5"/>
                </a:solidFill>
              </a:rPr>
              <a:t>beginning of the season</a:t>
            </a:r>
            <a:r>
              <a:rPr lang="en" sz="1500" dirty="0">
                <a:solidFill>
                  <a:schemeClr val="accent5"/>
                </a:solidFill>
              </a:rPr>
              <a:t> or on a </a:t>
            </a:r>
            <a:r>
              <a:rPr lang="en" sz="1500" b="1" u="sng" dirty="0">
                <a:solidFill>
                  <a:schemeClr val="accent5"/>
                </a:solidFill>
              </a:rPr>
              <a:t>weekly basis</a:t>
            </a:r>
            <a:endParaRPr sz="1500" b="1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1" name="Google Shape;211;p15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802" y="409925"/>
            <a:ext cx="1057050" cy="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Academic Literature</a:t>
            </a:r>
            <a:endParaRPr/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443" y="1850525"/>
            <a:ext cx="3668879" cy="205477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" y="1850525"/>
            <a:ext cx="4284200" cy="205478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0" name="Google Shape;220;p16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0649" y="147325"/>
            <a:ext cx="972851" cy="1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Commercial Literature</a:t>
            </a:r>
            <a:endParaRPr/>
          </a:p>
        </p:txBody>
      </p:sp>
      <p:sp>
        <p:nvSpPr>
          <p:cNvPr id="227" name="Google Shape;227;p17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649" y="147325"/>
            <a:ext cx="972851" cy="1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99" y="1863300"/>
            <a:ext cx="4898074" cy="189417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0" name="Google Shape;2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873" y="1304825"/>
            <a:ext cx="3782726" cy="274485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StatHead.com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18"/>
          <p:cNvSpPr txBox="1">
            <a:spLocks noGrp="1"/>
          </p:cNvSpPr>
          <p:nvPr>
            <p:ph type="body" idx="1"/>
          </p:nvPr>
        </p:nvSpPr>
        <p:spPr>
          <a:xfrm>
            <a:off x="4711175" y="1331575"/>
            <a:ext cx="42603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NFL.com</a:t>
            </a:r>
            <a:endParaRPr/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075" y="2056305"/>
            <a:ext cx="4203551" cy="205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075" y="2010401"/>
            <a:ext cx="4203551" cy="214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525" y="2010400"/>
            <a:ext cx="4260301" cy="21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763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Standardizing Team Names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Substituting 0’s for missing rates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Grouping injury types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Cleaning date formatting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Exclude games with less than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pass attempts (Quarterbacks only)</a:t>
            </a:r>
            <a:endParaRPr dirty="0"/>
          </a:p>
        </p:txBody>
      </p:sp>
      <p:sp>
        <p:nvSpPr>
          <p:cNvPr id="248" name="Google Shape;248;p19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9" name="Google Shape;249;p19"/>
          <p:cNvGrpSpPr/>
          <p:nvPr/>
        </p:nvGrpSpPr>
        <p:grpSpPr>
          <a:xfrm>
            <a:off x="6487601" y="3009640"/>
            <a:ext cx="2197544" cy="2232315"/>
            <a:chOff x="4698027" y="3345357"/>
            <a:chExt cx="1850251" cy="1879527"/>
          </a:xfrm>
        </p:grpSpPr>
        <p:sp>
          <p:nvSpPr>
            <p:cNvPr id="250" name="Google Shape;250;p19"/>
            <p:cNvSpPr/>
            <p:nvPr/>
          </p:nvSpPr>
          <p:spPr>
            <a:xfrm>
              <a:off x="5099920" y="3883060"/>
              <a:ext cx="105024" cy="154516"/>
            </a:xfrm>
            <a:custGeom>
              <a:avLst/>
              <a:gdLst/>
              <a:ahLst/>
              <a:cxnLst/>
              <a:rect l="l" t="t" r="r" b="b"/>
              <a:pathLst>
                <a:path w="1252" h="1842" extrusionOk="0">
                  <a:moveTo>
                    <a:pt x="493" y="1"/>
                  </a:moveTo>
                  <a:cubicBezTo>
                    <a:pt x="417" y="38"/>
                    <a:pt x="330" y="52"/>
                    <a:pt x="242" y="52"/>
                  </a:cubicBezTo>
                  <a:cubicBezTo>
                    <a:pt x="165" y="52"/>
                    <a:pt x="86" y="42"/>
                    <a:pt x="14" y="27"/>
                  </a:cubicBezTo>
                  <a:lnTo>
                    <a:pt x="14" y="27"/>
                  </a:lnTo>
                  <a:cubicBezTo>
                    <a:pt x="1" y="125"/>
                    <a:pt x="31" y="280"/>
                    <a:pt x="58" y="378"/>
                  </a:cubicBezTo>
                  <a:cubicBezTo>
                    <a:pt x="213" y="968"/>
                    <a:pt x="688" y="1629"/>
                    <a:pt x="1251" y="1841"/>
                  </a:cubicBezTo>
                  <a:cubicBezTo>
                    <a:pt x="914" y="1251"/>
                    <a:pt x="648" y="661"/>
                    <a:pt x="493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765387" y="3641555"/>
              <a:ext cx="392330" cy="285209"/>
            </a:xfrm>
            <a:custGeom>
              <a:avLst/>
              <a:gdLst/>
              <a:ahLst/>
              <a:cxnLst/>
              <a:rect l="l" t="t" r="r" b="b"/>
              <a:pathLst>
                <a:path w="4677" h="3400" extrusionOk="0">
                  <a:moveTo>
                    <a:pt x="4467" y="0"/>
                  </a:moveTo>
                  <a:cubicBezTo>
                    <a:pt x="4467" y="0"/>
                    <a:pt x="4467" y="14"/>
                    <a:pt x="4454" y="14"/>
                  </a:cubicBezTo>
                  <a:cubicBezTo>
                    <a:pt x="4285" y="253"/>
                    <a:pt x="4103" y="506"/>
                    <a:pt x="3918" y="759"/>
                  </a:cubicBezTo>
                  <a:lnTo>
                    <a:pt x="3904" y="759"/>
                  </a:lnTo>
                  <a:cubicBezTo>
                    <a:pt x="3554" y="1251"/>
                    <a:pt x="3190" y="1726"/>
                    <a:pt x="2768" y="2161"/>
                  </a:cubicBezTo>
                  <a:cubicBezTo>
                    <a:pt x="2614" y="2334"/>
                    <a:pt x="2434" y="2432"/>
                    <a:pt x="2244" y="2432"/>
                  </a:cubicBezTo>
                  <a:cubicBezTo>
                    <a:pt x="2122" y="2432"/>
                    <a:pt x="1995" y="2391"/>
                    <a:pt x="1868" y="2303"/>
                  </a:cubicBezTo>
                  <a:cubicBezTo>
                    <a:pt x="1575" y="2107"/>
                    <a:pt x="1376" y="1925"/>
                    <a:pt x="1322" y="1558"/>
                  </a:cubicBezTo>
                  <a:cubicBezTo>
                    <a:pt x="1265" y="1278"/>
                    <a:pt x="1406" y="1066"/>
                    <a:pt x="1517" y="813"/>
                  </a:cubicBezTo>
                  <a:cubicBezTo>
                    <a:pt x="1615" y="560"/>
                    <a:pt x="1474" y="324"/>
                    <a:pt x="1221" y="223"/>
                  </a:cubicBezTo>
                  <a:cubicBezTo>
                    <a:pt x="1136" y="192"/>
                    <a:pt x="1048" y="178"/>
                    <a:pt x="960" y="178"/>
                  </a:cubicBezTo>
                  <a:cubicBezTo>
                    <a:pt x="772" y="178"/>
                    <a:pt x="585" y="241"/>
                    <a:pt x="422" y="337"/>
                  </a:cubicBezTo>
                  <a:cubicBezTo>
                    <a:pt x="294" y="391"/>
                    <a:pt x="182" y="493"/>
                    <a:pt x="85" y="590"/>
                  </a:cubicBezTo>
                  <a:cubicBezTo>
                    <a:pt x="58" y="617"/>
                    <a:pt x="27" y="644"/>
                    <a:pt x="0" y="688"/>
                  </a:cubicBezTo>
                  <a:lnTo>
                    <a:pt x="125" y="1194"/>
                  </a:lnTo>
                  <a:cubicBezTo>
                    <a:pt x="267" y="1656"/>
                    <a:pt x="547" y="2077"/>
                    <a:pt x="870" y="2458"/>
                  </a:cubicBezTo>
                  <a:cubicBezTo>
                    <a:pt x="1083" y="2711"/>
                    <a:pt x="1335" y="2950"/>
                    <a:pt x="1615" y="3132"/>
                  </a:cubicBezTo>
                  <a:cubicBezTo>
                    <a:pt x="1770" y="3244"/>
                    <a:pt x="1939" y="3385"/>
                    <a:pt x="2134" y="3399"/>
                  </a:cubicBezTo>
                  <a:cubicBezTo>
                    <a:pt x="2144" y="3399"/>
                    <a:pt x="2153" y="3399"/>
                    <a:pt x="2162" y="3399"/>
                  </a:cubicBezTo>
                  <a:cubicBezTo>
                    <a:pt x="2418" y="3399"/>
                    <a:pt x="2647" y="3224"/>
                    <a:pt x="2822" y="3048"/>
                  </a:cubicBezTo>
                  <a:cubicBezTo>
                    <a:pt x="2906" y="2950"/>
                    <a:pt x="3021" y="2880"/>
                    <a:pt x="3146" y="2822"/>
                  </a:cubicBezTo>
                  <a:cubicBezTo>
                    <a:pt x="3221" y="2785"/>
                    <a:pt x="3291" y="2770"/>
                    <a:pt x="3362" y="2770"/>
                  </a:cubicBezTo>
                  <a:cubicBezTo>
                    <a:pt x="3449" y="2770"/>
                    <a:pt x="3537" y="2792"/>
                    <a:pt x="3638" y="2822"/>
                  </a:cubicBezTo>
                  <a:lnTo>
                    <a:pt x="3682" y="2822"/>
                  </a:lnTo>
                  <a:cubicBezTo>
                    <a:pt x="3780" y="2853"/>
                    <a:pt x="3891" y="2880"/>
                    <a:pt x="4002" y="2906"/>
                  </a:cubicBezTo>
                  <a:cubicBezTo>
                    <a:pt x="4074" y="2921"/>
                    <a:pt x="4153" y="2931"/>
                    <a:pt x="4230" y="2931"/>
                  </a:cubicBezTo>
                  <a:cubicBezTo>
                    <a:pt x="4318" y="2931"/>
                    <a:pt x="4405" y="2917"/>
                    <a:pt x="4481" y="2880"/>
                  </a:cubicBezTo>
                  <a:cubicBezTo>
                    <a:pt x="4454" y="2738"/>
                    <a:pt x="4424" y="2583"/>
                    <a:pt x="4410" y="2431"/>
                  </a:cubicBezTo>
                  <a:cubicBezTo>
                    <a:pt x="4326" y="1770"/>
                    <a:pt x="4424" y="1096"/>
                    <a:pt x="4592" y="449"/>
                  </a:cubicBezTo>
                  <a:cubicBezTo>
                    <a:pt x="4609" y="364"/>
                    <a:pt x="4636" y="267"/>
                    <a:pt x="4676" y="182"/>
                  </a:cubicBezTo>
                  <a:cubicBezTo>
                    <a:pt x="4592" y="125"/>
                    <a:pt x="4525" y="71"/>
                    <a:pt x="4467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4923174" y="4890435"/>
              <a:ext cx="152251" cy="195536"/>
            </a:xfrm>
            <a:custGeom>
              <a:avLst/>
              <a:gdLst/>
              <a:ahLst/>
              <a:cxnLst/>
              <a:rect l="l" t="t" r="r" b="b"/>
              <a:pathLst>
                <a:path w="1815" h="2331" extrusionOk="0">
                  <a:moveTo>
                    <a:pt x="604" y="0"/>
                  </a:moveTo>
                  <a:lnTo>
                    <a:pt x="591" y="17"/>
                  </a:lnTo>
                  <a:cubicBezTo>
                    <a:pt x="537" y="128"/>
                    <a:pt x="466" y="253"/>
                    <a:pt x="409" y="368"/>
                  </a:cubicBezTo>
                  <a:cubicBezTo>
                    <a:pt x="297" y="621"/>
                    <a:pt x="199" y="887"/>
                    <a:pt x="98" y="1140"/>
                  </a:cubicBezTo>
                  <a:cubicBezTo>
                    <a:pt x="44" y="1265"/>
                    <a:pt x="1" y="1420"/>
                    <a:pt x="58" y="1561"/>
                  </a:cubicBezTo>
                  <a:cubicBezTo>
                    <a:pt x="85" y="1646"/>
                    <a:pt x="115" y="1730"/>
                    <a:pt x="142" y="1814"/>
                  </a:cubicBezTo>
                  <a:cubicBezTo>
                    <a:pt x="169" y="1885"/>
                    <a:pt x="183" y="1996"/>
                    <a:pt x="240" y="2040"/>
                  </a:cubicBezTo>
                  <a:cubicBezTo>
                    <a:pt x="284" y="2094"/>
                    <a:pt x="382" y="2138"/>
                    <a:pt x="452" y="2165"/>
                  </a:cubicBezTo>
                  <a:cubicBezTo>
                    <a:pt x="564" y="2209"/>
                    <a:pt x="661" y="2236"/>
                    <a:pt x="773" y="2249"/>
                  </a:cubicBezTo>
                  <a:cubicBezTo>
                    <a:pt x="877" y="2271"/>
                    <a:pt x="1007" y="2331"/>
                    <a:pt x="1120" y="2331"/>
                  </a:cubicBezTo>
                  <a:cubicBezTo>
                    <a:pt x="1146" y="2331"/>
                    <a:pt x="1171" y="2327"/>
                    <a:pt x="1194" y="2320"/>
                  </a:cubicBezTo>
                  <a:cubicBezTo>
                    <a:pt x="1322" y="2276"/>
                    <a:pt x="1447" y="2107"/>
                    <a:pt x="1518" y="1996"/>
                  </a:cubicBezTo>
                  <a:cubicBezTo>
                    <a:pt x="1562" y="1925"/>
                    <a:pt x="1562" y="1841"/>
                    <a:pt x="1531" y="1743"/>
                  </a:cubicBezTo>
                  <a:lnTo>
                    <a:pt x="1548" y="1743"/>
                  </a:lnTo>
                  <a:cubicBezTo>
                    <a:pt x="1686" y="1575"/>
                    <a:pt x="1814" y="1433"/>
                    <a:pt x="1757" y="1197"/>
                  </a:cubicBezTo>
                  <a:cubicBezTo>
                    <a:pt x="1700" y="944"/>
                    <a:pt x="1673" y="732"/>
                    <a:pt x="1717" y="479"/>
                  </a:cubicBezTo>
                  <a:cubicBezTo>
                    <a:pt x="1730" y="368"/>
                    <a:pt x="1757" y="253"/>
                    <a:pt x="1757" y="142"/>
                  </a:cubicBezTo>
                  <a:lnTo>
                    <a:pt x="1744" y="128"/>
                  </a:lnTo>
                  <a:cubicBezTo>
                    <a:pt x="1730" y="128"/>
                    <a:pt x="1730" y="142"/>
                    <a:pt x="1730" y="142"/>
                  </a:cubicBezTo>
                  <a:cubicBezTo>
                    <a:pt x="1615" y="181"/>
                    <a:pt x="1481" y="187"/>
                    <a:pt x="1353" y="187"/>
                  </a:cubicBezTo>
                  <a:cubicBezTo>
                    <a:pt x="1293" y="187"/>
                    <a:pt x="1235" y="186"/>
                    <a:pt x="1181" y="186"/>
                  </a:cubicBezTo>
                  <a:cubicBezTo>
                    <a:pt x="985" y="169"/>
                    <a:pt x="746" y="155"/>
                    <a:pt x="60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5178856" y="4204591"/>
              <a:ext cx="337218" cy="253836"/>
            </a:xfrm>
            <a:custGeom>
              <a:avLst/>
              <a:gdLst/>
              <a:ahLst/>
              <a:cxnLst/>
              <a:rect l="l" t="t" r="r" b="b"/>
              <a:pathLst>
                <a:path w="4020" h="3026" extrusionOk="0">
                  <a:moveTo>
                    <a:pt x="3163" y="1"/>
                  </a:moveTo>
                  <a:lnTo>
                    <a:pt x="3163" y="1"/>
                  </a:lnTo>
                  <a:cubicBezTo>
                    <a:pt x="2981" y="18"/>
                    <a:pt x="2404" y="186"/>
                    <a:pt x="2222" y="240"/>
                  </a:cubicBezTo>
                  <a:cubicBezTo>
                    <a:pt x="2209" y="240"/>
                    <a:pt x="2192" y="254"/>
                    <a:pt x="2178" y="254"/>
                  </a:cubicBezTo>
                  <a:cubicBezTo>
                    <a:pt x="1898" y="368"/>
                    <a:pt x="1983" y="382"/>
                    <a:pt x="1686" y="523"/>
                  </a:cubicBezTo>
                  <a:cubicBezTo>
                    <a:pt x="1575" y="577"/>
                    <a:pt x="1464" y="591"/>
                    <a:pt x="1349" y="608"/>
                  </a:cubicBezTo>
                  <a:cubicBezTo>
                    <a:pt x="1313" y="608"/>
                    <a:pt x="1273" y="605"/>
                    <a:pt x="1233" y="605"/>
                  </a:cubicBezTo>
                  <a:cubicBezTo>
                    <a:pt x="1166" y="605"/>
                    <a:pt x="1100" y="612"/>
                    <a:pt x="1056" y="648"/>
                  </a:cubicBezTo>
                  <a:cubicBezTo>
                    <a:pt x="900" y="759"/>
                    <a:pt x="1029" y="901"/>
                    <a:pt x="1153" y="945"/>
                  </a:cubicBezTo>
                  <a:cubicBezTo>
                    <a:pt x="1277" y="991"/>
                    <a:pt x="1414" y="1019"/>
                    <a:pt x="1547" y="1019"/>
                  </a:cubicBezTo>
                  <a:cubicBezTo>
                    <a:pt x="1610" y="1019"/>
                    <a:pt x="1671" y="1013"/>
                    <a:pt x="1730" y="999"/>
                  </a:cubicBezTo>
                  <a:lnTo>
                    <a:pt x="1730" y="999"/>
                  </a:lnTo>
                  <a:cubicBezTo>
                    <a:pt x="1673" y="1029"/>
                    <a:pt x="1619" y="1069"/>
                    <a:pt x="1561" y="1096"/>
                  </a:cubicBezTo>
                  <a:cubicBezTo>
                    <a:pt x="1211" y="1309"/>
                    <a:pt x="816" y="1477"/>
                    <a:pt x="466" y="1686"/>
                  </a:cubicBezTo>
                  <a:cubicBezTo>
                    <a:pt x="337" y="1757"/>
                    <a:pt x="142" y="1855"/>
                    <a:pt x="142" y="2024"/>
                  </a:cubicBezTo>
                  <a:cubicBezTo>
                    <a:pt x="142" y="2152"/>
                    <a:pt x="213" y="2192"/>
                    <a:pt x="297" y="2192"/>
                  </a:cubicBezTo>
                  <a:cubicBezTo>
                    <a:pt x="115" y="2276"/>
                    <a:pt x="0" y="2445"/>
                    <a:pt x="101" y="2560"/>
                  </a:cubicBezTo>
                  <a:cubicBezTo>
                    <a:pt x="148" y="2621"/>
                    <a:pt x="228" y="2640"/>
                    <a:pt x="309" y="2640"/>
                  </a:cubicBezTo>
                  <a:cubicBezTo>
                    <a:pt x="375" y="2640"/>
                    <a:pt x="442" y="2627"/>
                    <a:pt x="493" y="2614"/>
                  </a:cubicBezTo>
                  <a:cubicBezTo>
                    <a:pt x="577" y="2587"/>
                    <a:pt x="661" y="2546"/>
                    <a:pt x="776" y="2502"/>
                  </a:cubicBezTo>
                  <a:lnTo>
                    <a:pt x="776" y="2502"/>
                  </a:lnTo>
                  <a:cubicBezTo>
                    <a:pt x="675" y="2573"/>
                    <a:pt x="607" y="2657"/>
                    <a:pt x="621" y="2742"/>
                  </a:cubicBezTo>
                  <a:cubicBezTo>
                    <a:pt x="621" y="2840"/>
                    <a:pt x="672" y="2875"/>
                    <a:pt x="744" y="2875"/>
                  </a:cubicBezTo>
                  <a:cubicBezTo>
                    <a:pt x="900" y="2875"/>
                    <a:pt x="1157" y="2714"/>
                    <a:pt x="1224" y="2684"/>
                  </a:cubicBezTo>
                  <a:cubicBezTo>
                    <a:pt x="1295" y="2657"/>
                    <a:pt x="1349" y="2614"/>
                    <a:pt x="1420" y="2587"/>
                  </a:cubicBezTo>
                  <a:cubicBezTo>
                    <a:pt x="1646" y="2462"/>
                    <a:pt x="1885" y="2347"/>
                    <a:pt x="2107" y="2236"/>
                  </a:cubicBezTo>
                  <a:cubicBezTo>
                    <a:pt x="2151" y="2219"/>
                    <a:pt x="2249" y="2164"/>
                    <a:pt x="2317" y="2164"/>
                  </a:cubicBezTo>
                  <a:cubicBezTo>
                    <a:pt x="2360" y="2164"/>
                    <a:pt x="2391" y="2185"/>
                    <a:pt x="2391" y="2249"/>
                  </a:cubicBezTo>
                  <a:cubicBezTo>
                    <a:pt x="2391" y="2378"/>
                    <a:pt x="2023" y="2502"/>
                    <a:pt x="1939" y="2560"/>
                  </a:cubicBezTo>
                  <a:cubicBezTo>
                    <a:pt x="1814" y="2644"/>
                    <a:pt x="1548" y="2839"/>
                    <a:pt x="1716" y="2981"/>
                  </a:cubicBezTo>
                  <a:cubicBezTo>
                    <a:pt x="1760" y="3012"/>
                    <a:pt x="1805" y="3025"/>
                    <a:pt x="1850" y="3025"/>
                  </a:cubicBezTo>
                  <a:cubicBezTo>
                    <a:pt x="1963" y="3025"/>
                    <a:pt x="2075" y="2944"/>
                    <a:pt x="2165" y="2883"/>
                  </a:cubicBezTo>
                  <a:cubicBezTo>
                    <a:pt x="2391" y="2755"/>
                    <a:pt x="2600" y="2630"/>
                    <a:pt x="2812" y="2475"/>
                  </a:cubicBezTo>
                  <a:cubicBezTo>
                    <a:pt x="3035" y="2320"/>
                    <a:pt x="3190" y="2223"/>
                    <a:pt x="3318" y="2125"/>
                  </a:cubicBezTo>
                  <a:cubicBezTo>
                    <a:pt x="3486" y="2010"/>
                    <a:pt x="3611" y="1872"/>
                    <a:pt x="3766" y="1602"/>
                  </a:cubicBezTo>
                  <a:cubicBezTo>
                    <a:pt x="3766" y="1589"/>
                    <a:pt x="3780" y="1575"/>
                    <a:pt x="3780" y="1562"/>
                  </a:cubicBezTo>
                  <a:cubicBezTo>
                    <a:pt x="3864" y="1420"/>
                    <a:pt x="3948" y="1225"/>
                    <a:pt x="4019" y="1056"/>
                  </a:cubicBezTo>
                  <a:lnTo>
                    <a:pt x="4019" y="1056"/>
                  </a:lnTo>
                  <a:cubicBezTo>
                    <a:pt x="3973" y="1082"/>
                    <a:pt x="3927" y="1099"/>
                    <a:pt x="3878" y="1099"/>
                  </a:cubicBezTo>
                  <a:cubicBezTo>
                    <a:pt x="3851" y="1099"/>
                    <a:pt x="3823" y="1094"/>
                    <a:pt x="3793" y="1083"/>
                  </a:cubicBezTo>
                  <a:cubicBezTo>
                    <a:pt x="3753" y="1056"/>
                    <a:pt x="3709" y="1043"/>
                    <a:pt x="3682" y="1029"/>
                  </a:cubicBezTo>
                  <a:cubicBezTo>
                    <a:pt x="3527" y="945"/>
                    <a:pt x="3402" y="817"/>
                    <a:pt x="3287" y="692"/>
                  </a:cubicBezTo>
                  <a:cubicBezTo>
                    <a:pt x="3163" y="550"/>
                    <a:pt x="3119" y="368"/>
                    <a:pt x="3105" y="186"/>
                  </a:cubicBezTo>
                  <a:cubicBezTo>
                    <a:pt x="3092" y="115"/>
                    <a:pt x="3119" y="45"/>
                    <a:pt x="316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5967291" y="4863591"/>
              <a:ext cx="168693" cy="155774"/>
            </a:xfrm>
            <a:custGeom>
              <a:avLst/>
              <a:gdLst/>
              <a:ahLst/>
              <a:cxnLst/>
              <a:rect l="l" t="t" r="r" b="b"/>
              <a:pathLst>
                <a:path w="2011" h="1857" extrusionOk="0">
                  <a:moveTo>
                    <a:pt x="1771" y="0"/>
                  </a:moveTo>
                  <a:cubicBezTo>
                    <a:pt x="1687" y="0"/>
                    <a:pt x="1602" y="27"/>
                    <a:pt x="1531" y="54"/>
                  </a:cubicBezTo>
                  <a:cubicBezTo>
                    <a:pt x="1474" y="84"/>
                    <a:pt x="1390" y="138"/>
                    <a:pt x="1336" y="138"/>
                  </a:cubicBezTo>
                  <a:cubicBezTo>
                    <a:pt x="1279" y="351"/>
                    <a:pt x="1083" y="742"/>
                    <a:pt x="955" y="910"/>
                  </a:cubicBezTo>
                  <a:cubicBezTo>
                    <a:pt x="800" y="1109"/>
                    <a:pt x="577" y="1376"/>
                    <a:pt x="351" y="1487"/>
                  </a:cubicBezTo>
                  <a:cubicBezTo>
                    <a:pt x="240" y="1558"/>
                    <a:pt x="112" y="1571"/>
                    <a:pt x="1" y="1601"/>
                  </a:cubicBezTo>
                  <a:cubicBezTo>
                    <a:pt x="1" y="1792"/>
                    <a:pt x="188" y="1856"/>
                    <a:pt x="379" y="1856"/>
                  </a:cubicBezTo>
                  <a:cubicBezTo>
                    <a:pt x="398" y="1856"/>
                    <a:pt x="417" y="1856"/>
                    <a:pt x="436" y="1854"/>
                  </a:cubicBezTo>
                  <a:cubicBezTo>
                    <a:pt x="968" y="1811"/>
                    <a:pt x="1491" y="1362"/>
                    <a:pt x="1784" y="941"/>
                  </a:cubicBezTo>
                  <a:cubicBezTo>
                    <a:pt x="1896" y="759"/>
                    <a:pt x="1980" y="560"/>
                    <a:pt x="1997" y="351"/>
                  </a:cubicBezTo>
                  <a:cubicBezTo>
                    <a:pt x="2010" y="236"/>
                    <a:pt x="2010" y="125"/>
                    <a:pt x="1997" y="14"/>
                  </a:cubicBezTo>
                  <a:cubicBezTo>
                    <a:pt x="1912" y="0"/>
                    <a:pt x="1842" y="0"/>
                    <a:pt x="1771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5911927" y="4968196"/>
              <a:ext cx="350136" cy="101669"/>
            </a:xfrm>
            <a:custGeom>
              <a:avLst/>
              <a:gdLst/>
              <a:ahLst/>
              <a:cxnLst/>
              <a:rect l="l" t="t" r="r" b="b"/>
              <a:pathLst>
                <a:path w="4174" h="1212" extrusionOk="0">
                  <a:moveTo>
                    <a:pt x="4103" y="0"/>
                  </a:moveTo>
                  <a:cubicBezTo>
                    <a:pt x="4046" y="58"/>
                    <a:pt x="3975" y="102"/>
                    <a:pt x="3921" y="129"/>
                  </a:cubicBezTo>
                  <a:cubicBezTo>
                    <a:pt x="3850" y="186"/>
                    <a:pt x="3766" y="240"/>
                    <a:pt x="3668" y="270"/>
                  </a:cubicBezTo>
                  <a:cubicBezTo>
                    <a:pt x="3469" y="338"/>
                    <a:pt x="3274" y="381"/>
                    <a:pt x="3092" y="466"/>
                  </a:cubicBezTo>
                  <a:cubicBezTo>
                    <a:pt x="2781" y="590"/>
                    <a:pt x="2502" y="789"/>
                    <a:pt x="2178" y="874"/>
                  </a:cubicBezTo>
                  <a:cubicBezTo>
                    <a:pt x="2050" y="914"/>
                    <a:pt x="1912" y="944"/>
                    <a:pt x="1770" y="958"/>
                  </a:cubicBezTo>
                  <a:cubicBezTo>
                    <a:pt x="1669" y="969"/>
                    <a:pt x="1566" y="989"/>
                    <a:pt x="1464" y="989"/>
                  </a:cubicBezTo>
                  <a:cubicBezTo>
                    <a:pt x="1440" y="989"/>
                    <a:pt x="1416" y="988"/>
                    <a:pt x="1392" y="985"/>
                  </a:cubicBezTo>
                  <a:cubicBezTo>
                    <a:pt x="1264" y="985"/>
                    <a:pt x="1140" y="944"/>
                    <a:pt x="998" y="901"/>
                  </a:cubicBezTo>
                  <a:cubicBezTo>
                    <a:pt x="856" y="860"/>
                    <a:pt x="718" y="776"/>
                    <a:pt x="563" y="746"/>
                  </a:cubicBezTo>
                  <a:cubicBezTo>
                    <a:pt x="492" y="732"/>
                    <a:pt x="421" y="722"/>
                    <a:pt x="351" y="722"/>
                  </a:cubicBezTo>
                  <a:cubicBezTo>
                    <a:pt x="281" y="722"/>
                    <a:pt x="211" y="732"/>
                    <a:pt x="142" y="759"/>
                  </a:cubicBezTo>
                  <a:cubicBezTo>
                    <a:pt x="111" y="776"/>
                    <a:pt x="57" y="803"/>
                    <a:pt x="27" y="843"/>
                  </a:cubicBezTo>
                  <a:cubicBezTo>
                    <a:pt x="0" y="1096"/>
                    <a:pt x="492" y="1180"/>
                    <a:pt x="674" y="1197"/>
                  </a:cubicBezTo>
                  <a:cubicBezTo>
                    <a:pt x="800" y="1207"/>
                    <a:pt x="925" y="1212"/>
                    <a:pt x="1048" y="1212"/>
                  </a:cubicBezTo>
                  <a:cubicBezTo>
                    <a:pt x="1256" y="1212"/>
                    <a:pt x="1461" y="1199"/>
                    <a:pt x="1672" y="1180"/>
                  </a:cubicBezTo>
                  <a:cubicBezTo>
                    <a:pt x="1952" y="1154"/>
                    <a:pt x="2289" y="1154"/>
                    <a:pt x="2529" y="985"/>
                  </a:cubicBezTo>
                  <a:cubicBezTo>
                    <a:pt x="2613" y="914"/>
                    <a:pt x="2697" y="860"/>
                    <a:pt x="2795" y="803"/>
                  </a:cubicBezTo>
                  <a:cubicBezTo>
                    <a:pt x="2977" y="705"/>
                    <a:pt x="3162" y="621"/>
                    <a:pt x="3371" y="550"/>
                  </a:cubicBezTo>
                  <a:cubicBezTo>
                    <a:pt x="3624" y="466"/>
                    <a:pt x="4019" y="452"/>
                    <a:pt x="4174" y="186"/>
                  </a:cubicBezTo>
                  <a:cubicBezTo>
                    <a:pt x="4174" y="169"/>
                    <a:pt x="4174" y="169"/>
                    <a:pt x="4157" y="156"/>
                  </a:cubicBezTo>
                  <a:cubicBezTo>
                    <a:pt x="4143" y="102"/>
                    <a:pt x="4130" y="44"/>
                    <a:pt x="410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5914108" y="4864682"/>
              <a:ext cx="341999" cy="186476"/>
            </a:xfrm>
            <a:custGeom>
              <a:avLst/>
              <a:gdLst/>
              <a:ahLst/>
              <a:cxnLst/>
              <a:rect l="l" t="t" r="r" b="b"/>
              <a:pathLst>
                <a:path w="4077" h="2223" extrusionOk="0">
                  <a:moveTo>
                    <a:pt x="2631" y="1"/>
                  </a:moveTo>
                  <a:lnTo>
                    <a:pt x="2631" y="1"/>
                  </a:lnTo>
                  <a:cubicBezTo>
                    <a:pt x="2644" y="112"/>
                    <a:pt x="2644" y="223"/>
                    <a:pt x="2631" y="338"/>
                  </a:cubicBezTo>
                  <a:cubicBezTo>
                    <a:pt x="2614" y="547"/>
                    <a:pt x="2530" y="746"/>
                    <a:pt x="2418" y="928"/>
                  </a:cubicBezTo>
                  <a:cubicBezTo>
                    <a:pt x="2125" y="1349"/>
                    <a:pt x="1602" y="1798"/>
                    <a:pt x="1070" y="1841"/>
                  </a:cubicBezTo>
                  <a:cubicBezTo>
                    <a:pt x="1051" y="1843"/>
                    <a:pt x="1032" y="1843"/>
                    <a:pt x="1013" y="1843"/>
                  </a:cubicBezTo>
                  <a:cubicBezTo>
                    <a:pt x="822" y="1843"/>
                    <a:pt x="635" y="1779"/>
                    <a:pt x="635" y="1588"/>
                  </a:cubicBezTo>
                  <a:cubicBezTo>
                    <a:pt x="591" y="1602"/>
                    <a:pt x="537" y="1615"/>
                    <a:pt x="493" y="1642"/>
                  </a:cubicBezTo>
                  <a:cubicBezTo>
                    <a:pt x="311" y="1713"/>
                    <a:pt x="156" y="1771"/>
                    <a:pt x="45" y="1953"/>
                  </a:cubicBezTo>
                  <a:cubicBezTo>
                    <a:pt x="18" y="1993"/>
                    <a:pt x="1" y="2037"/>
                    <a:pt x="1" y="2077"/>
                  </a:cubicBezTo>
                  <a:cubicBezTo>
                    <a:pt x="31" y="2037"/>
                    <a:pt x="85" y="2010"/>
                    <a:pt x="116" y="1993"/>
                  </a:cubicBezTo>
                  <a:cubicBezTo>
                    <a:pt x="185" y="1966"/>
                    <a:pt x="255" y="1956"/>
                    <a:pt x="325" y="1956"/>
                  </a:cubicBezTo>
                  <a:cubicBezTo>
                    <a:pt x="395" y="1956"/>
                    <a:pt x="466" y="1966"/>
                    <a:pt x="537" y="1980"/>
                  </a:cubicBezTo>
                  <a:cubicBezTo>
                    <a:pt x="692" y="2010"/>
                    <a:pt x="830" y="2094"/>
                    <a:pt x="972" y="2135"/>
                  </a:cubicBezTo>
                  <a:cubicBezTo>
                    <a:pt x="1114" y="2178"/>
                    <a:pt x="1238" y="2219"/>
                    <a:pt x="1366" y="2219"/>
                  </a:cubicBezTo>
                  <a:cubicBezTo>
                    <a:pt x="1390" y="2222"/>
                    <a:pt x="1414" y="2223"/>
                    <a:pt x="1438" y="2223"/>
                  </a:cubicBezTo>
                  <a:cubicBezTo>
                    <a:pt x="1540" y="2223"/>
                    <a:pt x="1643" y="2203"/>
                    <a:pt x="1744" y="2192"/>
                  </a:cubicBezTo>
                  <a:cubicBezTo>
                    <a:pt x="1886" y="2178"/>
                    <a:pt x="2024" y="2148"/>
                    <a:pt x="2152" y="2108"/>
                  </a:cubicBezTo>
                  <a:cubicBezTo>
                    <a:pt x="2476" y="2023"/>
                    <a:pt x="2755" y="1824"/>
                    <a:pt x="3066" y="1700"/>
                  </a:cubicBezTo>
                  <a:cubicBezTo>
                    <a:pt x="3248" y="1615"/>
                    <a:pt x="3443" y="1572"/>
                    <a:pt x="3642" y="1504"/>
                  </a:cubicBezTo>
                  <a:cubicBezTo>
                    <a:pt x="3740" y="1474"/>
                    <a:pt x="3824" y="1420"/>
                    <a:pt x="3895" y="1363"/>
                  </a:cubicBezTo>
                  <a:cubicBezTo>
                    <a:pt x="3949" y="1336"/>
                    <a:pt x="4020" y="1292"/>
                    <a:pt x="4077" y="1234"/>
                  </a:cubicBezTo>
                  <a:cubicBezTo>
                    <a:pt x="3908" y="955"/>
                    <a:pt x="3514" y="729"/>
                    <a:pt x="3305" y="506"/>
                  </a:cubicBezTo>
                  <a:cubicBezTo>
                    <a:pt x="3163" y="365"/>
                    <a:pt x="3035" y="240"/>
                    <a:pt x="2897" y="98"/>
                  </a:cubicBezTo>
                  <a:lnTo>
                    <a:pt x="2884" y="98"/>
                  </a:lnTo>
                  <a:cubicBezTo>
                    <a:pt x="2799" y="55"/>
                    <a:pt x="2715" y="28"/>
                    <a:pt x="263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6093454" y="4950664"/>
              <a:ext cx="454824" cy="274220"/>
            </a:xfrm>
            <a:custGeom>
              <a:avLst/>
              <a:gdLst/>
              <a:ahLst/>
              <a:cxnLst/>
              <a:rect l="l" t="t" r="r" b="b"/>
              <a:pathLst>
                <a:path w="5422" h="3269" extrusionOk="0">
                  <a:moveTo>
                    <a:pt x="5213" y="0"/>
                  </a:moveTo>
                  <a:cubicBezTo>
                    <a:pt x="5182" y="183"/>
                    <a:pt x="5226" y="378"/>
                    <a:pt x="5196" y="563"/>
                  </a:cubicBezTo>
                  <a:cubicBezTo>
                    <a:pt x="5182" y="715"/>
                    <a:pt x="5142" y="884"/>
                    <a:pt x="5085" y="1025"/>
                  </a:cubicBezTo>
                  <a:cubicBezTo>
                    <a:pt x="5000" y="1278"/>
                    <a:pt x="4818" y="1406"/>
                    <a:pt x="4592" y="1531"/>
                  </a:cubicBezTo>
                  <a:cubicBezTo>
                    <a:pt x="4383" y="1659"/>
                    <a:pt x="4171" y="1686"/>
                    <a:pt x="3948" y="1757"/>
                  </a:cubicBezTo>
                  <a:cubicBezTo>
                    <a:pt x="3696" y="1828"/>
                    <a:pt x="3456" y="1939"/>
                    <a:pt x="3217" y="2050"/>
                  </a:cubicBezTo>
                  <a:cubicBezTo>
                    <a:pt x="3004" y="2178"/>
                    <a:pt x="2809" y="2333"/>
                    <a:pt x="2583" y="2445"/>
                  </a:cubicBezTo>
                  <a:cubicBezTo>
                    <a:pt x="2414" y="2542"/>
                    <a:pt x="2246" y="2613"/>
                    <a:pt x="2064" y="2684"/>
                  </a:cubicBezTo>
                  <a:cubicBezTo>
                    <a:pt x="1839" y="2773"/>
                    <a:pt x="1597" y="2839"/>
                    <a:pt x="1356" y="2839"/>
                  </a:cubicBezTo>
                  <a:cubicBezTo>
                    <a:pt x="1220" y="2839"/>
                    <a:pt x="1085" y="2818"/>
                    <a:pt x="955" y="2768"/>
                  </a:cubicBezTo>
                  <a:cubicBezTo>
                    <a:pt x="793" y="2712"/>
                    <a:pt x="524" y="2610"/>
                    <a:pt x="301" y="2610"/>
                  </a:cubicBezTo>
                  <a:cubicBezTo>
                    <a:pt x="194" y="2610"/>
                    <a:pt x="97" y="2634"/>
                    <a:pt x="27" y="2698"/>
                  </a:cubicBezTo>
                  <a:cubicBezTo>
                    <a:pt x="0" y="2809"/>
                    <a:pt x="14" y="2923"/>
                    <a:pt x="85" y="3035"/>
                  </a:cubicBezTo>
                  <a:cubicBezTo>
                    <a:pt x="193" y="3223"/>
                    <a:pt x="371" y="3268"/>
                    <a:pt x="566" y="3268"/>
                  </a:cubicBezTo>
                  <a:cubicBezTo>
                    <a:pt x="675" y="3268"/>
                    <a:pt x="788" y="3255"/>
                    <a:pt x="897" y="3244"/>
                  </a:cubicBezTo>
                  <a:cubicBezTo>
                    <a:pt x="1504" y="3203"/>
                    <a:pt x="2010" y="3048"/>
                    <a:pt x="2556" y="2795"/>
                  </a:cubicBezTo>
                  <a:cubicBezTo>
                    <a:pt x="2964" y="2600"/>
                    <a:pt x="3288" y="2263"/>
                    <a:pt x="3722" y="2121"/>
                  </a:cubicBezTo>
                  <a:cubicBezTo>
                    <a:pt x="4100" y="2010"/>
                    <a:pt x="4565" y="1996"/>
                    <a:pt x="4916" y="1784"/>
                  </a:cubicBezTo>
                  <a:cubicBezTo>
                    <a:pt x="5422" y="1491"/>
                    <a:pt x="5381" y="786"/>
                    <a:pt x="5267" y="253"/>
                  </a:cubicBezTo>
                  <a:cubicBezTo>
                    <a:pt x="5253" y="169"/>
                    <a:pt x="5226" y="85"/>
                    <a:pt x="521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6171215" y="4918368"/>
              <a:ext cx="194362" cy="209629"/>
            </a:xfrm>
            <a:custGeom>
              <a:avLst/>
              <a:gdLst/>
              <a:ahLst/>
              <a:cxnLst/>
              <a:rect l="l" t="t" r="r" b="b"/>
              <a:pathLst>
                <a:path w="2317" h="2499" extrusionOk="0">
                  <a:moveTo>
                    <a:pt x="1475" y="0"/>
                  </a:moveTo>
                  <a:cubicBezTo>
                    <a:pt x="1325" y="0"/>
                    <a:pt x="1172" y="40"/>
                    <a:pt x="1066" y="146"/>
                  </a:cubicBezTo>
                  <a:cubicBezTo>
                    <a:pt x="999" y="217"/>
                    <a:pt x="982" y="328"/>
                    <a:pt x="982" y="426"/>
                  </a:cubicBezTo>
                  <a:cubicBezTo>
                    <a:pt x="999" y="510"/>
                    <a:pt x="1039" y="568"/>
                    <a:pt x="1052" y="652"/>
                  </a:cubicBezTo>
                  <a:cubicBezTo>
                    <a:pt x="1066" y="679"/>
                    <a:pt x="1066" y="709"/>
                    <a:pt x="1066" y="750"/>
                  </a:cubicBezTo>
                  <a:cubicBezTo>
                    <a:pt x="1083" y="763"/>
                    <a:pt x="1083" y="763"/>
                    <a:pt x="1083" y="780"/>
                  </a:cubicBezTo>
                  <a:lnTo>
                    <a:pt x="1083" y="932"/>
                  </a:lnTo>
                  <a:cubicBezTo>
                    <a:pt x="1083" y="1201"/>
                    <a:pt x="914" y="1424"/>
                    <a:pt x="759" y="1636"/>
                  </a:cubicBezTo>
                  <a:cubicBezTo>
                    <a:pt x="533" y="1943"/>
                    <a:pt x="280" y="2071"/>
                    <a:pt x="1" y="2226"/>
                  </a:cubicBezTo>
                  <a:cubicBezTo>
                    <a:pt x="1" y="2297"/>
                    <a:pt x="41" y="2381"/>
                    <a:pt x="98" y="2422"/>
                  </a:cubicBezTo>
                  <a:cubicBezTo>
                    <a:pt x="183" y="2480"/>
                    <a:pt x="291" y="2499"/>
                    <a:pt x="397" y="2499"/>
                  </a:cubicBezTo>
                  <a:cubicBezTo>
                    <a:pt x="470" y="2499"/>
                    <a:pt x="541" y="2490"/>
                    <a:pt x="604" y="2479"/>
                  </a:cubicBezTo>
                  <a:cubicBezTo>
                    <a:pt x="1305" y="2381"/>
                    <a:pt x="1855" y="1973"/>
                    <a:pt x="2148" y="1340"/>
                  </a:cubicBezTo>
                  <a:cubicBezTo>
                    <a:pt x="2246" y="1131"/>
                    <a:pt x="2303" y="891"/>
                    <a:pt x="2317" y="665"/>
                  </a:cubicBezTo>
                  <a:cubicBezTo>
                    <a:pt x="2317" y="568"/>
                    <a:pt x="2317" y="470"/>
                    <a:pt x="2303" y="372"/>
                  </a:cubicBezTo>
                  <a:cubicBezTo>
                    <a:pt x="2263" y="328"/>
                    <a:pt x="2205" y="288"/>
                    <a:pt x="2162" y="244"/>
                  </a:cubicBezTo>
                  <a:cubicBezTo>
                    <a:pt x="2037" y="146"/>
                    <a:pt x="1882" y="62"/>
                    <a:pt x="1727" y="35"/>
                  </a:cubicBezTo>
                  <a:cubicBezTo>
                    <a:pt x="1650" y="14"/>
                    <a:pt x="1563" y="0"/>
                    <a:pt x="1475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6095719" y="4871728"/>
              <a:ext cx="436202" cy="317169"/>
            </a:xfrm>
            <a:custGeom>
              <a:avLst/>
              <a:gdLst/>
              <a:ahLst/>
              <a:cxnLst/>
              <a:rect l="l" t="t" r="r" b="b"/>
              <a:pathLst>
                <a:path w="5200" h="3781" extrusionOk="0">
                  <a:moveTo>
                    <a:pt x="4144" y="1"/>
                  </a:moveTo>
                  <a:cubicBezTo>
                    <a:pt x="4299" y="156"/>
                    <a:pt x="4427" y="308"/>
                    <a:pt x="4454" y="422"/>
                  </a:cubicBezTo>
                  <a:cubicBezTo>
                    <a:pt x="4525" y="759"/>
                    <a:pt x="4383" y="1167"/>
                    <a:pt x="4033" y="1292"/>
                  </a:cubicBezTo>
                  <a:cubicBezTo>
                    <a:pt x="3967" y="1315"/>
                    <a:pt x="3907" y="1325"/>
                    <a:pt x="3850" y="1325"/>
                  </a:cubicBezTo>
                  <a:cubicBezTo>
                    <a:pt x="3587" y="1325"/>
                    <a:pt x="3400" y="1111"/>
                    <a:pt x="3203" y="928"/>
                  </a:cubicBezTo>
                  <a:lnTo>
                    <a:pt x="3203" y="928"/>
                  </a:lnTo>
                  <a:cubicBezTo>
                    <a:pt x="3217" y="1026"/>
                    <a:pt x="3217" y="1124"/>
                    <a:pt x="3217" y="1221"/>
                  </a:cubicBezTo>
                  <a:cubicBezTo>
                    <a:pt x="3203" y="1447"/>
                    <a:pt x="3146" y="1687"/>
                    <a:pt x="3048" y="1896"/>
                  </a:cubicBezTo>
                  <a:cubicBezTo>
                    <a:pt x="2755" y="2529"/>
                    <a:pt x="2205" y="2937"/>
                    <a:pt x="1504" y="3035"/>
                  </a:cubicBezTo>
                  <a:cubicBezTo>
                    <a:pt x="1441" y="3046"/>
                    <a:pt x="1370" y="3055"/>
                    <a:pt x="1297" y="3055"/>
                  </a:cubicBezTo>
                  <a:cubicBezTo>
                    <a:pt x="1191" y="3055"/>
                    <a:pt x="1083" y="3036"/>
                    <a:pt x="998" y="2978"/>
                  </a:cubicBezTo>
                  <a:cubicBezTo>
                    <a:pt x="941" y="2937"/>
                    <a:pt x="901" y="2853"/>
                    <a:pt x="901" y="2782"/>
                  </a:cubicBezTo>
                  <a:cubicBezTo>
                    <a:pt x="816" y="2809"/>
                    <a:pt x="745" y="2853"/>
                    <a:pt x="661" y="2907"/>
                  </a:cubicBezTo>
                  <a:cubicBezTo>
                    <a:pt x="395" y="3049"/>
                    <a:pt x="58" y="3328"/>
                    <a:pt x="0" y="3639"/>
                  </a:cubicBezTo>
                  <a:cubicBezTo>
                    <a:pt x="70" y="3575"/>
                    <a:pt x="167" y="3551"/>
                    <a:pt x="274" y="3551"/>
                  </a:cubicBezTo>
                  <a:cubicBezTo>
                    <a:pt x="497" y="3551"/>
                    <a:pt x="766" y="3653"/>
                    <a:pt x="928" y="3709"/>
                  </a:cubicBezTo>
                  <a:cubicBezTo>
                    <a:pt x="1058" y="3759"/>
                    <a:pt x="1193" y="3780"/>
                    <a:pt x="1329" y="3780"/>
                  </a:cubicBezTo>
                  <a:cubicBezTo>
                    <a:pt x="1570" y="3780"/>
                    <a:pt x="1812" y="3714"/>
                    <a:pt x="2037" y="3625"/>
                  </a:cubicBezTo>
                  <a:cubicBezTo>
                    <a:pt x="2219" y="3554"/>
                    <a:pt x="2387" y="3483"/>
                    <a:pt x="2556" y="3386"/>
                  </a:cubicBezTo>
                  <a:cubicBezTo>
                    <a:pt x="2782" y="3274"/>
                    <a:pt x="2977" y="3119"/>
                    <a:pt x="3190" y="2991"/>
                  </a:cubicBezTo>
                  <a:cubicBezTo>
                    <a:pt x="3429" y="2880"/>
                    <a:pt x="3669" y="2769"/>
                    <a:pt x="3921" y="2698"/>
                  </a:cubicBezTo>
                  <a:cubicBezTo>
                    <a:pt x="4144" y="2627"/>
                    <a:pt x="4356" y="2600"/>
                    <a:pt x="4565" y="2472"/>
                  </a:cubicBezTo>
                  <a:cubicBezTo>
                    <a:pt x="4791" y="2347"/>
                    <a:pt x="4973" y="2219"/>
                    <a:pt x="5058" y="1966"/>
                  </a:cubicBezTo>
                  <a:cubicBezTo>
                    <a:pt x="5115" y="1825"/>
                    <a:pt x="5155" y="1656"/>
                    <a:pt x="5169" y="1504"/>
                  </a:cubicBezTo>
                  <a:cubicBezTo>
                    <a:pt x="5199" y="1319"/>
                    <a:pt x="5155" y="1124"/>
                    <a:pt x="5186" y="941"/>
                  </a:cubicBezTo>
                  <a:cubicBezTo>
                    <a:pt x="5031" y="493"/>
                    <a:pt x="4720" y="267"/>
                    <a:pt x="414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5860170" y="4648930"/>
              <a:ext cx="296953" cy="226322"/>
            </a:xfrm>
            <a:custGeom>
              <a:avLst/>
              <a:gdLst/>
              <a:ahLst/>
              <a:cxnLst/>
              <a:rect l="l" t="t" r="r" b="b"/>
              <a:pathLst>
                <a:path w="3540" h="2698" extrusionOk="0">
                  <a:moveTo>
                    <a:pt x="883" y="0"/>
                  </a:moveTo>
                  <a:cubicBezTo>
                    <a:pt x="688" y="240"/>
                    <a:pt x="475" y="435"/>
                    <a:pt x="239" y="648"/>
                  </a:cubicBezTo>
                  <a:cubicBezTo>
                    <a:pt x="196" y="674"/>
                    <a:pt x="111" y="732"/>
                    <a:pt x="54" y="772"/>
                  </a:cubicBezTo>
                  <a:cubicBezTo>
                    <a:pt x="40" y="789"/>
                    <a:pt x="27" y="816"/>
                    <a:pt x="27" y="830"/>
                  </a:cubicBezTo>
                  <a:cubicBezTo>
                    <a:pt x="0" y="985"/>
                    <a:pt x="351" y="1153"/>
                    <a:pt x="448" y="1211"/>
                  </a:cubicBezTo>
                  <a:cubicBezTo>
                    <a:pt x="1011" y="1517"/>
                    <a:pt x="1628" y="1784"/>
                    <a:pt x="2148" y="2178"/>
                  </a:cubicBezTo>
                  <a:cubicBezTo>
                    <a:pt x="2245" y="2262"/>
                    <a:pt x="2347" y="2360"/>
                    <a:pt x="2431" y="2458"/>
                  </a:cubicBezTo>
                  <a:cubicBezTo>
                    <a:pt x="2471" y="2515"/>
                    <a:pt x="2599" y="2643"/>
                    <a:pt x="2613" y="2697"/>
                  </a:cubicBezTo>
                  <a:cubicBezTo>
                    <a:pt x="2667" y="2697"/>
                    <a:pt x="2751" y="2643"/>
                    <a:pt x="2808" y="2613"/>
                  </a:cubicBezTo>
                  <a:cubicBezTo>
                    <a:pt x="2879" y="2586"/>
                    <a:pt x="2964" y="2559"/>
                    <a:pt x="3048" y="2559"/>
                  </a:cubicBezTo>
                  <a:cubicBezTo>
                    <a:pt x="3119" y="2559"/>
                    <a:pt x="3189" y="2559"/>
                    <a:pt x="3274" y="2573"/>
                  </a:cubicBezTo>
                  <a:cubicBezTo>
                    <a:pt x="3358" y="2600"/>
                    <a:pt x="3442" y="2627"/>
                    <a:pt x="3527" y="2670"/>
                  </a:cubicBezTo>
                  <a:lnTo>
                    <a:pt x="3540" y="2670"/>
                  </a:lnTo>
                  <a:cubicBezTo>
                    <a:pt x="3301" y="2444"/>
                    <a:pt x="3048" y="2235"/>
                    <a:pt x="2808" y="1996"/>
                  </a:cubicBezTo>
                  <a:cubicBezTo>
                    <a:pt x="2738" y="1912"/>
                    <a:pt x="2569" y="1814"/>
                    <a:pt x="2444" y="1686"/>
                  </a:cubicBezTo>
                  <a:cubicBezTo>
                    <a:pt x="2360" y="1615"/>
                    <a:pt x="2374" y="1477"/>
                    <a:pt x="2471" y="1433"/>
                  </a:cubicBezTo>
                  <a:cubicBezTo>
                    <a:pt x="1993" y="985"/>
                    <a:pt x="1487" y="550"/>
                    <a:pt x="1011" y="115"/>
                  </a:cubicBezTo>
                  <a:cubicBezTo>
                    <a:pt x="968" y="71"/>
                    <a:pt x="927" y="44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6058138" y="4627707"/>
              <a:ext cx="417160" cy="355253"/>
            </a:xfrm>
            <a:custGeom>
              <a:avLst/>
              <a:gdLst/>
              <a:ahLst/>
              <a:cxnLst/>
              <a:rect l="l" t="t" r="r" b="b"/>
              <a:pathLst>
                <a:path w="4973" h="4235" extrusionOk="0">
                  <a:moveTo>
                    <a:pt x="1925" y="0"/>
                  </a:moveTo>
                  <a:cubicBezTo>
                    <a:pt x="1868" y="0"/>
                    <a:pt x="1810" y="31"/>
                    <a:pt x="1770" y="71"/>
                  </a:cubicBezTo>
                  <a:lnTo>
                    <a:pt x="1770" y="85"/>
                  </a:lnTo>
                  <a:cubicBezTo>
                    <a:pt x="1726" y="182"/>
                    <a:pt x="1686" y="284"/>
                    <a:pt x="1642" y="368"/>
                  </a:cubicBezTo>
                  <a:cubicBezTo>
                    <a:pt x="1446" y="759"/>
                    <a:pt x="1150" y="1012"/>
                    <a:pt x="799" y="1278"/>
                  </a:cubicBezTo>
                  <a:cubicBezTo>
                    <a:pt x="630" y="1406"/>
                    <a:pt x="378" y="1602"/>
                    <a:pt x="138" y="1673"/>
                  </a:cubicBezTo>
                  <a:cubicBezTo>
                    <a:pt x="125" y="1673"/>
                    <a:pt x="125" y="1673"/>
                    <a:pt x="111" y="1686"/>
                  </a:cubicBezTo>
                  <a:cubicBezTo>
                    <a:pt x="14" y="1730"/>
                    <a:pt x="0" y="1868"/>
                    <a:pt x="84" y="1939"/>
                  </a:cubicBezTo>
                  <a:cubicBezTo>
                    <a:pt x="209" y="2067"/>
                    <a:pt x="378" y="2165"/>
                    <a:pt x="448" y="2249"/>
                  </a:cubicBezTo>
                  <a:cubicBezTo>
                    <a:pt x="688" y="2488"/>
                    <a:pt x="941" y="2697"/>
                    <a:pt x="1180" y="2923"/>
                  </a:cubicBezTo>
                  <a:cubicBezTo>
                    <a:pt x="1318" y="3065"/>
                    <a:pt x="1446" y="3190"/>
                    <a:pt x="1588" y="3331"/>
                  </a:cubicBezTo>
                  <a:cubicBezTo>
                    <a:pt x="1797" y="3554"/>
                    <a:pt x="2191" y="3780"/>
                    <a:pt x="2360" y="4059"/>
                  </a:cubicBezTo>
                  <a:cubicBezTo>
                    <a:pt x="2387" y="4103"/>
                    <a:pt x="2400" y="4161"/>
                    <a:pt x="2414" y="4215"/>
                  </a:cubicBezTo>
                  <a:cubicBezTo>
                    <a:pt x="2414" y="4174"/>
                    <a:pt x="2414" y="4144"/>
                    <a:pt x="2400" y="4117"/>
                  </a:cubicBezTo>
                  <a:cubicBezTo>
                    <a:pt x="2387" y="4033"/>
                    <a:pt x="2347" y="3975"/>
                    <a:pt x="2330" y="3891"/>
                  </a:cubicBezTo>
                  <a:cubicBezTo>
                    <a:pt x="2330" y="3793"/>
                    <a:pt x="2347" y="3682"/>
                    <a:pt x="2414" y="3611"/>
                  </a:cubicBezTo>
                  <a:cubicBezTo>
                    <a:pt x="2520" y="3505"/>
                    <a:pt x="2673" y="3465"/>
                    <a:pt x="2823" y="3465"/>
                  </a:cubicBezTo>
                  <a:cubicBezTo>
                    <a:pt x="2911" y="3465"/>
                    <a:pt x="2998" y="3479"/>
                    <a:pt x="3075" y="3500"/>
                  </a:cubicBezTo>
                  <a:cubicBezTo>
                    <a:pt x="3230" y="3527"/>
                    <a:pt x="3385" y="3611"/>
                    <a:pt x="3510" y="3709"/>
                  </a:cubicBezTo>
                  <a:cubicBezTo>
                    <a:pt x="3553" y="3753"/>
                    <a:pt x="3611" y="3793"/>
                    <a:pt x="3651" y="3837"/>
                  </a:cubicBezTo>
                  <a:cubicBezTo>
                    <a:pt x="3848" y="4020"/>
                    <a:pt x="4035" y="4234"/>
                    <a:pt x="4298" y="4234"/>
                  </a:cubicBezTo>
                  <a:cubicBezTo>
                    <a:pt x="4355" y="4234"/>
                    <a:pt x="4415" y="4224"/>
                    <a:pt x="4481" y="4201"/>
                  </a:cubicBezTo>
                  <a:cubicBezTo>
                    <a:pt x="4831" y="4076"/>
                    <a:pt x="4973" y="3668"/>
                    <a:pt x="4902" y="3331"/>
                  </a:cubicBezTo>
                  <a:cubicBezTo>
                    <a:pt x="4875" y="3217"/>
                    <a:pt x="4747" y="3065"/>
                    <a:pt x="4592" y="2910"/>
                  </a:cubicBezTo>
                  <a:cubicBezTo>
                    <a:pt x="4521" y="2853"/>
                    <a:pt x="4454" y="2795"/>
                    <a:pt x="4396" y="2728"/>
                  </a:cubicBezTo>
                  <a:cubicBezTo>
                    <a:pt x="4228" y="2542"/>
                    <a:pt x="4086" y="2333"/>
                    <a:pt x="3931" y="2138"/>
                  </a:cubicBezTo>
                  <a:cubicBezTo>
                    <a:pt x="3442" y="1504"/>
                    <a:pt x="2893" y="941"/>
                    <a:pt x="2330" y="368"/>
                  </a:cubicBezTo>
                  <a:cubicBezTo>
                    <a:pt x="2262" y="297"/>
                    <a:pt x="2191" y="213"/>
                    <a:pt x="2107" y="142"/>
                  </a:cubicBezTo>
                  <a:cubicBezTo>
                    <a:pt x="2063" y="85"/>
                    <a:pt x="1993" y="14"/>
                    <a:pt x="1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5428833" y="4194189"/>
              <a:ext cx="311213" cy="383354"/>
            </a:xfrm>
            <a:custGeom>
              <a:avLst/>
              <a:gdLst/>
              <a:ahLst/>
              <a:cxnLst/>
              <a:rect l="l" t="t" r="r" b="b"/>
              <a:pathLst>
                <a:path w="3710" h="4570" extrusionOk="0">
                  <a:moveTo>
                    <a:pt x="2485" y="0"/>
                  </a:moveTo>
                  <a:lnTo>
                    <a:pt x="2485" y="0"/>
                  </a:lnTo>
                  <a:cubicBezTo>
                    <a:pt x="2192" y="253"/>
                    <a:pt x="1939" y="492"/>
                    <a:pt x="1629" y="715"/>
                  </a:cubicBezTo>
                  <a:cubicBezTo>
                    <a:pt x="1589" y="745"/>
                    <a:pt x="1558" y="786"/>
                    <a:pt x="1504" y="816"/>
                  </a:cubicBezTo>
                  <a:cubicBezTo>
                    <a:pt x="1504" y="816"/>
                    <a:pt x="1137" y="1278"/>
                    <a:pt x="800" y="1686"/>
                  </a:cubicBezTo>
                  <a:cubicBezTo>
                    <a:pt x="800" y="1699"/>
                    <a:pt x="786" y="1713"/>
                    <a:pt x="786" y="1726"/>
                  </a:cubicBezTo>
                  <a:cubicBezTo>
                    <a:pt x="631" y="1996"/>
                    <a:pt x="506" y="2134"/>
                    <a:pt x="338" y="2249"/>
                  </a:cubicBezTo>
                  <a:cubicBezTo>
                    <a:pt x="324" y="2276"/>
                    <a:pt x="307" y="2276"/>
                    <a:pt x="307" y="2289"/>
                  </a:cubicBezTo>
                  <a:cubicBezTo>
                    <a:pt x="1" y="2653"/>
                    <a:pt x="85" y="3203"/>
                    <a:pt x="351" y="3567"/>
                  </a:cubicBezTo>
                  <a:cubicBezTo>
                    <a:pt x="591" y="3904"/>
                    <a:pt x="955" y="4157"/>
                    <a:pt x="1278" y="4396"/>
                  </a:cubicBezTo>
                  <a:cubicBezTo>
                    <a:pt x="1363" y="4467"/>
                    <a:pt x="1447" y="4524"/>
                    <a:pt x="1545" y="4565"/>
                  </a:cubicBezTo>
                  <a:cubicBezTo>
                    <a:pt x="1592" y="4568"/>
                    <a:pt x="1640" y="4570"/>
                    <a:pt x="1688" y="4570"/>
                  </a:cubicBezTo>
                  <a:cubicBezTo>
                    <a:pt x="2481" y="4570"/>
                    <a:pt x="3350" y="4128"/>
                    <a:pt x="3709" y="3429"/>
                  </a:cubicBezTo>
                  <a:cubicBezTo>
                    <a:pt x="3190" y="2990"/>
                    <a:pt x="2769" y="2640"/>
                    <a:pt x="2613" y="2515"/>
                  </a:cubicBezTo>
                  <a:cubicBezTo>
                    <a:pt x="2585" y="2569"/>
                    <a:pt x="2530" y="2599"/>
                    <a:pt x="2475" y="2599"/>
                  </a:cubicBezTo>
                  <a:cubicBezTo>
                    <a:pt x="2444" y="2599"/>
                    <a:pt x="2413" y="2590"/>
                    <a:pt x="2388" y="2569"/>
                  </a:cubicBezTo>
                  <a:cubicBezTo>
                    <a:pt x="2148" y="2373"/>
                    <a:pt x="2023" y="2178"/>
                    <a:pt x="1926" y="1868"/>
                  </a:cubicBezTo>
                  <a:cubicBezTo>
                    <a:pt x="1825" y="1588"/>
                    <a:pt x="1825" y="1305"/>
                    <a:pt x="1909" y="1025"/>
                  </a:cubicBezTo>
                  <a:cubicBezTo>
                    <a:pt x="2023" y="630"/>
                    <a:pt x="2233" y="293"/>
                    <a:pt x="248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5619755" y="4299800"/>
              <a:ext cx="586859" cy="469420"/>
            </a:xfrm>
            <a:custGeom>
              <a:avLst/>
              <a:gdLst/>
              <a:ahLst/>
              <a:cxnLst/>
              <a:rect l="l" t="t" r="r" b="b"/>
              <a:pathLst>
                <a:path w="6996" h="5596" extrusionOk="0">
                  <a:moveTo>
                    <a:pt x="1799" y="0"/>
                  </a:moveTo>
                  <a:cubicBezTo>
                    <a:pt x="1412" y="0"/>
                    <a:pt x="1035" y="92"/>
                    <a:pt x="702" y="315"/>
                  </a:cubicBezTo>
                  <a:cubicBezTo>
                    <a:pt x="493" y="467"/>
                    <a:pt x="0" y="932"/>
                    <a:pt x="294" y="1226"/>
                  </a:cubicBezTo>
                  <a:cubicBezTo>
                    <a:pt x="307" y="1243"/>
                    <a:pt x="324" y="1243"/>
                    <a:pt x="337" y="1256"/>
                  </a:cubicBezTo>
                  <a:cubicBezTo>
                    <a:pt x="493" y="1381"/>
                    <a:pt x="914" y="1731"/>
                    <a:pt x="1433" y="2170"/>
                  </a:cubicBezTo>
                  <a:cubicBezTo>
                    <a:pt x="2205" y="2827"/>
                    <a:pt x="3190" y="3670"/>
                    <a:pt x="3749" y="4162"/>
                  </a:cubicBezTo>
                  <a:cubicBezTo>
                    <a:pt x="3793" y="4206"/>
                    <a:pt x="3834" y="4233"/>
                    <a:pt x="3877" y="4277"/>
                  </a:cubicBezTo>
                  <a:cubicBezTo>
                    <a:pt x="4353" y="4712"/>
                    <a:pt x="4859" y="5147"/>
                    <a:pt x="5337" y="5595"/>
                  </a:cubicBezTo>
                  <a:cubicBezTo>
                    <a:pt x="5351" y="5582"/>
                    <a:pt x="5351" y="5582"/>
                    <a:pt x="5364" y="5582"/>
                  </a:cubicBezTo>
                  <a:cubicBezTo>
                    <a:pt x="5604" y="5511"/>
                    <a:pt x="5856" y="5315"/>
                    <a:pt x="6025" y="5187"/>
                  </a:cubicBezTo>
                  <a:cubicBezTo>
                    <a:pt x="6376" y="4921"/>
                    <a:pt x="6672" y="4668"/>
                    <a:pt x="6868" y="4277"/>
                  </a:cubicBezTo>
                  <a:cubicBezTo>
                    <a:pt x="6912" y="4193"/>
                    <a:pt x="6952" y="4091"/>
                    <a:pt x="6996" y="3994"/>
                  </a:cubicBezTo>
                  <a:lnTo>
                    <a:pt x="6996" y="3980"/>
                  </a:lnTo>
                  <a:cubicBezTo>
                    <a:pt x="6939" y="3923"/>
                    <a:pt x="6881" y="3855"/>
                    <a:pt x="6827" y="3798"/>
                  </a:cubicBezTo>
                  <a:cubicBezTo>
                    <a:pt x="6123" y="2996"/>
                    <a:pt x="5492" y="2126"/>
                    <a:pt x="4720" y="1411"/>
                  </a:cubicBezTo>
                  <a:cubicBezTo>
                    <a:pt x="4215" y="932"/>
                    <a:pt x="3638" y="511"/>
                    <a:pt x="2950" y="245"/>
                  </a:cubicBezTo>
                  <a:cubicBezTo>
                    <a:pt x="2906" y="231"/>
                    <a:pt x="2866" y="214"/>
                    <a:pt x="2822" y="201"/>
                  </a:cubicBezTo>
                  <a:cubicBezTo>
                    <a:pt x="2583" y="117"/>
                    <a:pt x="2347" y="46"/>
                    <a:pt x="2107" y="19"/>
                  </a:cubicBezTo>
                  <a:cubicBezTo>
                    <a:pt x="2004" y="7"/>
                    <a:pt x="1901" y="0"/>
                    <a:pt x="1799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558352" y="4481747"/>
              <a:ext cx="375973" cy="232026"/>
            </a:xfrm>
            <a:custGeom>
              <a:avLst/>
              <a:gdLst/>
              <a:ahLst/>
              <a:cxnLst/>
              <a:rect l="l" t="t" r="r" b="b"/>
              <a:pathLst>
                <a:path w="4482" h="2766" extrusionOk="0">
                  <a:moveTo>
                    <a:pt x="2165" y="1"/>
                  </a:moveTo>
                  <a:cubicBezTo>
                    <a:pt x="1806" y="700"/>
                    <a:pt x="937" y="1142"/>
                    <a:pt x="144" y="1142"/>
                  </a:cubicBezTo>
                  <a:cubicBezTo>
                    <a:pt x="96" y="1142"/>
                    <a:pt x="48" y="1140"/>
                    <a:pt x="1" y="1137"/>
                  </a:cubicBezTo>
                  <a:lnTo>
                    <a:pt x="1" y="1137"/>
                  </a:lnTo>
                  <a:cubicBezTo>
                    <a:pt x="156" y="1221"/>
                    <a:pt x="311" y="1278"/>
                    <a:pt x="466" y="1332"/>
                  </a:cubicBezTo>
                  <a:cubicBezTo>
                    <a:pt x="972" y="1545"/>
                    <a:pt x="1477" y="1754"/>
                    <a:pt x="1997" y="1953"/>
                  </a:cubicBezTo>
                  <a:cubicBezTo>
                    <a:pt x="2502" y="2148"/>
                    <a:pt x="2995" y="2401"/>
                    <a:pt x="3483" y="2654"/>
                  </a:cubicBezTo>
                  <a:cubicBezTo>
                    <a:pt x="3527" y="2681"/>
                    <a:pt x="3612" y="2738"/>
                    <a:pt x="3652" y="2765"/>
                  </a:cubicBezTo>
                  <a:cubicBezTo>
                    <a:pt x="3709" y="2725"/>
                    <a:pt x="3794" y="2667"/>
                    <a:pt x="3837" y="2641"/>
                  </a:cubicBezTo>
                  <a:cubicBezTo>
                    <a:pt x="4073" y="2428"/>
                    <a:pt x="4286" y="2233"/>
                    <a:pt x="4481" y="1993"/>
                  </a:cubicBezTo>
                  <a:cubicBezTo>
                    <a:pt x="3922" y="1501"/>
                    <a:pt x="2937" y="658"/>
                    <a:pt x="2165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729987" y="3369180"/>
              <a:ext cx="469001" cy="476467"/>
            </a:xfrm>
            <a:custGeom>
              <a:avLst/>
              <a:gdLst/>
              <a:ahLst/>
              <a:cxnLst/>
              <a:rect l="l" t="t" r="r" b="b"/>
              <a:pathLst>
                <a:path w="5591" h="5680" extrusionOk="0">
                  <a:moveTo>
                    <a:pt x="3709" y="1"/>
                  </a:moveTo>
                  <a:cubicBezTo>
                    <a:pt x="3315" y="1"/>
                    <a:pt x="2907" y="45"/>
                    <a:pt x="2529" y="115"/>
                  </a:cubicBezTo>
                  <a:cubicBezTo>
                    <a:pt x="2418" y="129"/>
                    <a:pt x="2304" y="156"/>
                    <a:pt x="2206" y="183"/>
                  </a:cubicBezTo>
                  <a:cubicBezTo>
                    <a:pt x="1966" y="240"/>
                    <a:pt x="1727" y="324"/>
                    <a:pt x="1518" y="436"/>
                  </a:cubicBezTo>
                  <a:cubicBezTo>
                    <a:pt x="969" y="732"/>
                    <a:pt x="534" y="1181"/>
                    <a:pt x="311" y="1784"/>
                  </a:cubicBezTo>
                  <a:cubicBezTo>
                    <a:pt x="41" y="2516"/>
                    <a:pt x="1" y="3359"/>
                    <a:pt x="281" y="4117"/>
                  </a:cubicBezTo>
                  <a:cubicBezTo>
                    <a:pt x="338" y="4060"/>
                    <a:pt x="379" y="3992"/>
                    <a:pt x="422" y="3935"/>
                  </a:cubicBezTo>
                  <a:cubicBezTo>
                    <a:pt x="449" y="3891"/>
                    <a:pt x="480" y="3864"/>
                    <a:pt x="507" y="3837"/>
                  </a:cubicBezTo>
                  <a:cubicBezTo>
                    <a:pt x="604" y="3740"/>
                    <a:pt x="716" y="3638"/>
                    <a:pt x="844" y="3584"/>
                  </a:cubicBezTo>
                  <a:cubicBezTo>
                    <a:pt x="1007" y="3488"/>
                    <a:pt x="1194" y="3425"/>
                    <a:pt x="1382" y="3425"/>
                  </a:cubicBezTo>
                  <a:cubicBezTo>
                    <a:pt x="1470" y="3425"/>
                    <a:pt x="1558" y="3439"/>
                    <a:pt x="1643" y="3470"/>
                  </a:cubicBezTo>
                  <a:cubicBezTo>
                    <a:pt x="1896" y="3571"/>
                    <a:pt x="2037" y="3807"/>
                    <a:pt x="1939" y="4060"/>
                  </a:cubicBezTo>
                  <a:cubicBezTo>
                    <a:pt x="1828" y="4313"/>
                    <a:pt x="1687" y="4525"/>
                    <a:pt x="1744" y="4805"/>
                  </a:cubicBezTo>
                  <a:cubicBezTo>
                    <a:pt x="1798" y="5172"/>
                    <a:pt x="1997" y="5354"/>
                    <a:pt x="2290" y="5550"/>
                  </a:cubicBezTo>
                  <a:cubicBezTo>
                    <a:pt x="2417" y="5638"/>
                    <a:pt x="2544" y="5679"/>
                    <a:pt x="2666" y="5679"/>
                  </a:cubicBezTo>
                  <a:cubicBezTo>
                    <a:pt x="2856" y="5679"/>
                    <a:pt x="3036" y="5581"/>
                    <a:pt x="3190" y="5408"/>
                  </a:cubicBezTo>
                  <a:cubicBezTo>
                    <a:pt x="3612" y="4973"/>
                    <a:pt x="3976" y="4498"/>
                    <a:pt x="4326" y="4006"/>
                  </a:cubicBezTo>
                  <a:lnTo>
                    <a:pt x="4340" y="4006"/>
                  </a:lnTo>
                  <a:cubicBezTo>
                    <a:pt x="4525" y="3753"/>
                    <a:pt x="4707" y="3500"/>
                    <a:pt x="4876" y="3261"/>
                  </a:cubicBezTo>
                  <a:cubicBezTo>
                    <a:pt x="4889" y="3261"/>
                    <a:pt x="4889" y="3247"/>
                    <a:pt x="4889" y="3247"/>
                  </a:cubicBezTo>
                  <a:lnTo>
                    <a:pt x="4903" y="3234"/>
                  </a:lnTo>
                  <a:cubicBezTo>
                    <a:pt x="5058" y="3008"/>
                    <a:pt x="5254" y="2796"/>
                    <a:pt x="5382" y="2560"/>
                  </a:cubicBezTo>
                  <a:cubicBezTo>
                    <a:pt x="5422" y="2489"/>
                    <a:pt x="5466" y="2404"/>
                    <a:pt x="5493" y="2320"/>
                  </a:cubicBezTo>
                  <a:cubicBezTo>
                    <a:pt x="5564" y="2152"/>
                    <a:pt x="5591" y="1970"/>
                    <a:pt x="5537" y="1815"/>
                  </a:cubicBezTo>
                  <a:cubicBezTo>
                    <a:pt x="5452" y="1562"/>
                    <a:pt x="5284" y="1322"/>
                    <a:pt x="5129" y="1096"/>
                  </a:cubicBezTo>
                  <a:cubicBezTo>
                    <a:pt x="4876" y="719"/>
                    <a:pt x="4539" y="395"/>
                    <a:pt x="4144" y="156"/>
                  </a:cubicBezTo>
                  <a:cubicBezTo>
                    <a:pt x="4047" y="98"/>
                    <a:pt x="3949" y="45"/>
                    <a:pt x="38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4972666" y="4132785"/>
              <a:ext cx="430246" cy="773420"/>
            </a:xfrm>
            <a:custGeom>
              <a:avLst/>
              <a:gdLst/>
              <a:ahLst/>
              <a:cxnLst/>
              <a:rect l="l" t="t" r="r" b="b"/>
              <a:pathLst>
                <a:path w="5129" h="9220" extrusionOk="0">
                  <a:moveTo>
                    <a:pt x="5128" y="0"/>
                  </a:moveTo>
                  <a:lnTo>
                    <a:pt x="5128" y="0"/>
                  </a:lnTo>
                  <a:cubicBezTo>
                    <a:pt x="4764" y="14"/>
                    <a:pt x="4397" y="71"/>
                    <a:pt x="4033" y="156"/>
                  </a:cubicBezTo>
                  <a:cubicBezTo>
                    <a:pt x="3707" y="234"/>
                    <a:pt x="3271" y="312"/>
                    <a:pt x="2852" y="312"/>
                  </a:cubicBezTo>
                  <a:cubicBezTo>
                    <a:pt x="2819" y="312"/>
                    <a:pt x="2787" y="312"/>
                    <a:pt x="2755" y="311"/>
                  </a:cubicBezTo>
                  <a:cubicBezTo>
                    <a:pt x="2502" y="843"/>
                    <a:pt x="2445" y="1167"/>
                    <a:pt x="2347" y="1757"/>
                  </a:cubicBezTo>
                  <a:cubicBezTo>
                    <a:pt x="2263" y="2320"/>
                    <a:pt x="2205" y="2896"/>
                    <a:pt x="1926" y="3402"/>
                  </a:cubicBezTo>
                  <a:cubicBezTo>
                    <a:pt x="1771" y="3722"/>
                    <a:pt x="1589" y="4006"/>
                    <a:pt x="1464" y="4343"/>
                  </a:cubicBezTo>
                  <a:cubicBezTo>
                    <a:pt x="1349" y="4666"/>
                    <a:pt x="1278" y="4987"/>
                    <a:pt x="1194" y="5310"/>
                  </a:cubicBezTo>
                  <a:cubicBezTo>
                    <a:pt x="1110" y="5607"/>
                    <a:pt x="1083" y="5914"/>
                    <a:pt x="999" y="6211"/>
                  </a:cubicBezTo>
                  <a:cubicBezTo>
                    <a:pt x="914" y="6561"/>
                    <a:pt x="830" y="6912"/>
                    <a:pt x="719" y="7262"/>
                  </a:cubicBezTo>
                  <a:cubicBezTo>
                    <a:pt x="577" y="7684"/>
                    <a:pt x="395" y="8092"/>
                    <a:pt x="226" y="8500"/>
                  </a:cubicBezTo>
                  <a:cubicBezTo>
                    <a:pt x="156" y="8682"/>
                    <a:pt x="98" y="8881"/>
                    <a:pt x="1" y="9032"/>
                  </a:cubicBezTo>
                  <a:lnTo>
                    <a:pt x="14" y="9032"/>
                  </a:lnTo>
                  <a:cubicBezTo>
                    <a:pt x="156" y="9187"/>
                    <a:pt x="395" y="9201"/>
                    <a:pt x="591" y="9218"/>
                  </a:cubicBezTo>
                  <a:cubicBezTo>
                    <a:pt x="645" y="9218"/>
                    <a:pt x="703" y="9219"/>
                    <a:pt x="763" y="9219"/>
                  </a:cubicBezTo>
                  <a:cubicBezTo>
                    <a:pt x="891" y="9219"/>
                    <a:pt x="1025" y="9213"/>
                    <a:pt x="1140" y="9174"/>
                  </a:cubicBezTo>
                  <a:cubicBezTo>
                    <a:pt x="1140" y="9174"/>
                    <a:pt x="1140" y="9160"/>
                    <a:pt x="1154" y="9160"/>
                  </a:cubicBezTo>
                  <a:cubicBezTo>
                    <a:pt x="1717" y="8206"/>
                    <a:pt x="2347" y="7279"/>
                    <a:pt x="2910" y="6322"/>
                  </a:cubicBezTo>
                  <a:cubicBezTo>
                    <a:pt x="3274" y="5678"/>
                    <a:pt x="3554" y="4960"/>
                    <a:pt x="3709" y="4245"/>
                  </a:cubicBezTo>
                  <a:cubicBezTo>
                    <a:pt x="3780" y="3975"/>
                    <a:pt x="3824" y="3709"/>
                    <a:pt x="3878" y="3443"/>
                  </a:cubicBezTo>
                  <a:lnTo>
                    <a:pt x="3878" y="3443"/>
                  </a:lnTo>
                  <a:cubicBezTo>
                    <a:pt x="3807" y="3470"/>
                    <a:pt x="3753" y="3513"/>
                    <a:pt x="3682" y="3540"/>
                  </a:cubicBezTo>
                  <a:cubicBezTo>
                    <a:pt x="3615" y="3570"/>
                    <a:pt x="3358" y="3731"/>
                    <a:pt x="3202" y="3731"/>
                  </a:cubicBezTo>
                  <a:cubicBezTo>
                    <a:pt x="3130" y="3731"/>
                    <a:pt x="3079" y="3696"/>
                    <a:pt x="3079" y="3598"/>
                  </a:cubicBezTo>
                  <a:cubicBezTo>
                    <a:pt x="3065" y="3513"/>
                    <a:pt x="3133" y="3429"/>
                    <a:pt x="3234" y="3358"/>
                  </a:cubicBezTo>
                  <a:lnTo>
                    <a:pt x="3234" y="3358"/>
                  </a:lnTo>
                  <a:cubicBezTo>
                    <a:pt x="3119" y="3402"/>
                    <a:pt x="3035" y="3443"/>
                    <a:pt x="2951" y="3470"/>
                  </a:cubicBezTo>
                  <a:cubicBezTo>
                    <a:pt x="2900" y="3483"/>
                    <a:pt x="2833" y="3496"/>
                    <a:pt x="2767" y="3496"/>
                  </a:cubicBezTo>
                  <a:cubicBezTo>
                    <a:pt x="2686" y="3496"/>
                    <a:pt x="2606" y="3477"/>
                    <a:pt x="2559" y="3416"/>
                  </a:cubicBezTo>
                  <a:cubicBezTo>
                    <a:pt x="2458" y="3301"/>
                    <a:pt x="2573" y="3132"/>
                    <a:pt x="2755" y="3048"/>
                  </a:cubicBezTo>
                  <a:cubicBezTo>
                    <a:pt x="2671" y="3048"/>
                    <a:pt x="2600" y="3008"/>
                    <a:pt x="2600" y="2880"/>
                  </a:cubicBezTo>
                  <a:cubicBezTo>
                    <a:pt x="2600" y="2711"/>
                    <a:pt x="2795" y="2613"/>
                    <a:pt x="2924" y="2542"/>
                  </a:cubicBezTo>
                  <a:cubicBezTo>
                    <a:pt x="3274" y="2333"/>
                    <a:pt x="3669" y="2165"/>
                    <a:pt x="4019" y="1952"/>
                  </a:cubicBezTo>
                  <a:cubicBezTo>
                    <a:pt x="4077" y="1925"/>
                    <a:pt x="4131" y="1885"/>
                    <a:pt x="4188" y="1855"/>
                  </a:cubicBezTo>
                  <a:lnTo>
                    <a:pt x="4188" y="1855"/>
                  </a:lnTo>
                  <a:cubicBezTo>
                    <a:pt x="4129" y="1869"/>
                    <a:pt x="4068" y="1875"/>
                    <a:pt x="4005" y="1875"/>
                  </a:cubicBezTo>
                  <a:cubicBezTo>
                    <a:pt x="3872" y="1875"/>
                    <a:pt x="3735" y="1847"/>
                    <a:pt x="3611" y="1801"/>
                  </a:cubicBezTo>
                  <a:cubicBezTo>
                    <a:pt x="3487" y="1757"/>
                    <a:pt x="3358" y="1615"/>
                    <a:pt x="3514" y="1504"/>
                  </a:cubicBezTo>
                  <a:cubicBezTo>
                    <a:pt x="3558" y="1468"/>
                    <a:pt x="3624" y="1461"/>
                    <a:pt x="3691" y="1461"/>
                  </a:cubicBezTo>
                  <a:cubicBezTo>
                    <a:pt x="3731" y="1461"/>
                    <a:pt x="3771" y="1464"/>
                    <a:pt x="3807" y="1464"/>
                  </a:cubicBezTo>
                  <a:cubicBezTo>
                    <a:pt x="3922" y="1447"/>
                    <a:pt x="4033" y="1433"/>
                    <a:pt x="4144" y="1379"/>
                  </a:cubicBezTo>
                  <a:cubicBezTo>
                    <a:pt x="4441" y="1238"/>
                    <a:pt x="4356" y="1224"/>
                    <a:pt x="4636" y="1110"/>
                  </a:cubicBezTo>
                  <a:cubicBezTo>
                    <a:pt x="4694" y="985"/>
                    <a:pt x="4751" y="874"/>
                    <a:pt x="4791" y="746"/>
                  </a:cubicBezTo>
                  <a:cubicBezTo>
                    <a:pt x="4903" y="506"/>
                    <a:pt x="5017" y="284"/>
                    <a:pt x="5128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057474" y="3541396"/>
              <a:ext cx="1112735" cy="617645"/>
            </a:xfrm>
            <a:custGeom>
              <a:avLst/>
              <a:gdLst/>
              <a:ahLst/>
              <a:cxnLst/>
              <a:rect l="l" t="t" r="r" b="b"/>
              <a:pathLst>
                <a:path w="13265" h="7363" extrusionOk="0">
                  <a:moveTo>
                    <a:pt x="3866" y="1"/>
                  </a:moveTo>
                  <a:cubicBezTo>
                    <a:pt x="3243" y="1"/>
                    <a:pt x="2624" y="149"/>
                    <a:pt x="2068" y="449"/>
                  </a:cubicBezTo>
                  <a:cubicBezTo>
                    <a:pt x="2010" y="476"/>
                    <a:pt x="1970" y="507"/>
                    <a:pt x="1926" y="534"/>
                  </a:cubicBezTo>
                  <a:cubicBezTo>
                    <a:pt x="1717" y="675"/>
                    <a:pt x="1548" y="813"/>
                    <a:pt x="1420" y="982"/>
                  </a:cubicBezTo>
                  <a:cubicBezTo>
                    <a:pt x="1323" y="1110"/>
                    <a:pt x="1252" y="1235"/>
                    <a:pt x="1194" y="1376"/>
                  </a:cubicBezTo>
                  <a:cubicBezTo>
                    <a:pt x="1154" y="1461"/>
                    <a:pt x="1127" y="1558"/>
                    <a:pt x="1110" y="1643"/>
                  </a:cubicBezTo>
                  <a:cubicBezTo>
                    <a:pt x="942" y="2290"/>
                    <a:pt x="844" y="2964"/>
                    <a:pt x="928" y="3625"/>
                  </a:cubicBezTo>
                  <a:cubicBezTo>
                    <a:pt x="942" y="3777"/>
                    <a:pt x="972" y="3932"/>
                    <a:pt x="999" y="4074"/>
                  </a:cubicBezTo>
                  <a:cubicBezTo>
                    <a:pt x="1154" y="4734"/>
                    <a:pt x="1420" y="5324"/>
                    <a:pt x="1757" y="5914"/>
                  </a:cubicBezTo>
                  <a:cubicBezTo>
                    <a:pt x="1194" y="5702"/>
                    <a:pt x="719" y="5041"/>
                    <a:pt x="564" y="4451"/>
                  </a:cubicBezTo>
                  <a:cubicBezTo>
                    <a:pt x="537" y="4353"/>
                    <a:pt x="507" y="4198"/>
                    <a:pt x="520" y="4100"/>
                  </a:cubicBezTo>
                  <a:cubicBezTo>
                    <a:pt x="409" y="4074"/>
                    <a:pt x="298" y="4047"/>
                    <a:pt x="200" y="4016"/>
                  </a:cubicBezTo>
                  <a:cubicBezTo>
                    <a:pt x="143" y="4131"/>
                    <a:pt x="99" y="4313"/>
                    <a:pt x="72" y="4424"/>
                  </a:cubicBezTo>
                  <a:cubicBezTo>
                    <a:pt x="1" y="4761"/>
                    <a:pt x="31" y="5112"/>
                    <a:pt x="58" y="5436"/>
                  </a:cubicBezTo>
                  <a:cubicBezTo>
                    <a:pt x="99" y="6026"/>
                    <a:pt x="298" y="6602"/>
                    <a:pt x="733" y="7010"/>
                  </a:cubicBezTo>
                  <a:cubicBezTo>
                    <a:pt x="985" y="7249"/>
                    <a:pt x="1350" y="7347"/>
                    <a:pt x="1744" y="7361"/>
                  </a:cubicBezTo>
                  <a:cubicBezTo>
                    <a:pt x="1776" y="7362"/>
                    <a:pt x="1808" y="7362"/>
                    <a:pt x="1841" y="7362"/>
                  </a:cubicBezTo>
                  <a:cubicBezTo>
                    <a:pt x="2260" y="7362"/>
                    <a:pt x="2696" y="7284"/>
                    <a:pt x="3022" y="7206"/>
                  </a:cubicBezTo>
                  <a:cubicBezTo>
                    <a:pt x="3386" y="7121"/>
                    <a:pt x="3753" y="7064"/>
                    <a:pt x="4117" y="7050"/>
                  </a:cubicBezTo>
                  <a:cubicBezTo>
                    <a:pt x="4181" y="7048"/>
                    <a:pt x="4245" y="7047"/>
                    <a:pt x="4308" y="7047"/>
                  </a:cubicBezTo>
                  <a:cubicBezTo>
                    <a:pt x="4649" y="7047"/>
                    <a:pt x="4983" y="7080"/>
                    <a:pt x="5324" y="7165"/>
                  </a:cubicBezTo>
                  <a:cubicBezTo>
                    <a:pt x="5577" y="6895"/>
                    <a:pt x="5817" y="6629"/>
                    <a:pt x="6056" y="6363"/>
                  </a:cubicBezTo>
                  <a:cubicBezTo>
                    <a:pt x="6322" y="6053"/>
                    <a:pt x="6606" y="5759"/>
                    <a:pt x="6885" y="5479"/>
                  </a:cubicBezTo>
                  <a:lnTo>
                    <a:pt x="6619" y="5479"/>
                  </a:lnTo>
                  <a:cubicBezTo>
                    <a:pt x="6420" y="5463"/>
                    <a:pt x="6211" y="5409"/>
                    <a:pt x="6029" y="5338"/>
                  </a:cubicBezTo>
                  <a:cubicBezTo>
                    <a:pt x="5931" y="5294"/>
                    <a:pt x="5830" y="5240"/>
                    <a:pt x="5732" y="5169"/>
                  </a:cubicBezTo>
                  <a:cubicBezTo>
                    <a:pt x="5677" y="5234"/>
                    <a:pt x="5616" y="5261"/>
                    <a:pt x="5556" y="5261"/>
                  </a:cubicBezTo>
                  <a:cubicBezTo>
                    <a:pt x="5525" y="5261"/>
                    <a:pt x="5495" y="5254"/>
                    <a:pt x="5466" y="5240"/>
                  </a:cubicBezTo>
                  <a:lnTo>
                    <a:pt x="5453" y="5338"/>
                  </a:lnTo>
                  <a:cubicBezTo>
                    <a:pt x="4805" y="5311"/>
                    <a:pt x="4104" y="5183"/>
                    <a:pt x="3487" y="4957"/>
                  </a:cubicBezTo>
                  <a:cubicBezTo>
                    <a:pt x="3022" y="4805"/>
                    <a:pt x="2712" y="4566"/>
                    <a:pt x="2418" y="4171"/>
                  </a:cubicBezTo>
                  <a:cubicBezTo>
                    <a:pt x="2095" y="3736"/>
                    <a:pt x="1953" y="3187"/>
                    <a:pt x="2010" y="2668"/>
                  </a:cubicBezTo>
                  <a:cubicBezTo>
                    <a:pt x="2037" y="2374"/>
                    <a:pt x="2122" y="2091"/>
                    <a:pt x="2277" y="1838"/>
                  </a:cubicBezTo>
                  <a:cubicBezTo>
                    <a:pt x="2347" y="1727"/>
                    <a:pt x="2418" y="1616"/>
                    <a:pt x="2516" y="1518"/>
                  </a:cubicBezTo>
                  <a:cubicBezTo>
                    <a:pt x="2897" y="1097"/>
                    <a:pt x="3318" y="857"/>
                    <a:pt x="3807" y="743"/>
                  </a:cubicBezTo>
                  <a:cubicBezTo>
                    <a:pt x="3965" y="708"/>
                    <a:pt x="4126" y="693"/>
                    <a:pt x="4289" y="693"/>
                  </a:cubicBezTo>
                  <a:cubicBezTo>
                    <a:pt x="4520" y="693"/>
                    <a:pt x="4752" y="723"/>
                    <a:pt x="4974" y="773"/>
                  </a:cubicBezTo>
                  <a:cubicBezTo>
                    <a:pt x="5311" y="857"/>
                    <a:pt x="5678" y="982"/>
                    <a:pt x="5874" y="1080"/>
                  </a:cubicBezTo>
                  <a:cubicBezTo>
                    <a:pt x="6268" y="1292"/>
                    <a:pt x="6589" y="1585"/>
                    <a:pt x="6858" y="1909"/>
                  </a:cubicBezTo>
                  <a:cubicBezTo>
                    <a:pt x="6956" y="1980"/>
                    <a:pt x="7040" y="2064"/>
                    <a:pt x="7067" y="2192"/>
                  </a:cubicBezTo>
                  <a:cubicBezTo>
                    <a:pt x="7378" y="2304"/>
                    <a:pt x="7671" y="2445"/>
                    <a:pt x="7968" y="2583"/>
                  </a:cubicBezTo>
                  <a:cubicBezTo>
                    <a:pt x="8571" y="2907"/>
                    <a:pt x="9134" y="3301"/>
                    <a:pt x="9640" y="3750"/>
                  </a:cubicBezTo>
                  <a:cubicBezTo>
                    <a:pt x="9960" y="4047"/>
                    <a:pt x="10328" y="4384"/>
                    <a:pt x="10382" y="4846"/>
                  </a:cubicBezTo>
                  <a:cubicBezTo>
                    <a:pt x="10412" y="5001"/>
                    <a:pt x="10412" y="5183"/>
                    <a:pt x="10355" y="5365"/>
                  </a:cubicBezTo>
                  <a:cubicBezTo>
                    <a:pt x="10736" y="5196"/>
                    <a:pt x="11100" y="5028"/>
                    <a:pt x="11477" y="4873"/>
                  </a:cubicBezTo>
                  <a:cubicBezTo>
                    <a:pt x="11632" y="4566"/>
                    <a:pt x="12013" y="4158"/>
                    <a:pt x="12337" y="3794"/>
                  </a:cubicBezTo>
                  <a:cubicBezTo>
                    <a:pt x="12475" y="3625"/>
                    <a:pt x="12630" y="3457"/>
                    <a:pt x="12785" y="3315"/>
                  </a:cubicBezTo>
                  <a:cubicBezTo>
                    <a:pt x="12826" y="3271"/>
                    <a:pt x="12897" y="3204"/>
                    <a:pt x="12940" y="3173"/>
                  </a:cubicBezTo>
                  <a:cubicBezTo>
                    <a:pt x="12940" y="3160"/>
                    <a:pt x="12954" y="3160"/>
                    <a:pt x="12967" y="3146"/>
                  </a:cubicBezTo>
                  <a:cubicBezTo>
                    <a:pt x="13038" y="3076"/>
                    <a:pt x="13122" y="3005"/>
                    <a:pt x="13207" y="2934"/>
                  </a:cubicBezTo>
                  <a:cubicBezTo>
                    <a:pt x="13220" y="2920"/>
                    <a:pt x="13247" y="2907"/>
                    <a:pt x="13264" y="2894"/>
                  </a:cubicBezTo>
                  <a:cubicBezTo>
                    <a:pt x="13011" y="2823"/>
                    <a:pt x="10887" y="2007"/>
                    <a:pt x="10017" y="1714"/>
                  </a:cubicBezTo>
                  <a:cubicBezTo>
                    <a:pt x="9893" y="1670"/>
                    <a:pt x="6885" y="743"/>
                    <a:pt x="5058" y="183"/>
                  </a:cubicBezTo>
                  <a:cubicBezTo>
                    <a:pt x="4668" y="62"/>
                    <a:pt x="4266" y="1"/>
                    <a:pt x="3866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221302" y="3765117"/>
              <a:ext cx="294772" cy="224057"/>
            </a:xfrm>
            <a:custGeom>
              <a:avLst/>
              <a:gdLst/>
              <a:ahLst/>
              <a:cxnLst/>
              <a:rect l="l" t="t" r="r" b="b"/>
              <a:pathLst>
                <a:path w="3514" h="2671" extrusionOk="0">
                  <a:moveTo>
                    <a:pt x="57" y="1"/>
                  </a:moveTo>
                  <a:cubicBezTo>
                    <a:pt x="0" y="520"/>
                    <a:pt x="142" y="1069"/>
                    <a:pt x="465" y="1504"/>
                  </a:cubicBezTo>
                  <a:cubicBezTo>
                    <a:pt x="759" y="1899"/>
                    <a:pt x="1069" y="2138"/>
                    <a:pt x="1534" y="2290"/>
                  </a:cubicBezTo>
                  <a:cubicBezTo>
                    <a:pt x="2151" y="2516"/>
                    <a:pt x="2852" y="2644"/>
                    <a:pt x="3500" y="2671"/>
                  </a:cubicBezTo>
                  <a:lnTo>
                    <a:pt x="3513" y="2573"/>
                  </a:lnTo>
                  <a:cubicBezTo>
                    <a:pt x="3318" y="2502"/>
                    <a:pt x="3176" y="2206"/>
                    <a:pt x="3162" y="1996"/>
                  </a:cubicBezTo>
                  <a:cubicBezTo>
                    <a:pt x="3162" y="1616"/>
                    <a:pt x="3220" y="1278"/>
                    <a:pt x="3318" y="941"/>
                  </a:cubicBezTo>
                  <a:cubicBezTo>
                    <a:pt x="2262" y="648"/>
                    <a:pt x="887" y="227"/>
                    <a:pt x="5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226083" y="3695577"/>
              <a:ext cx="299302" cy="148560"/>
            </a:xfrm>
            <a:custGeom>
              <a:avLst/>
              <a:gdLst/>
              <a:ahLst/>
              <a:cxnLst/>
              <a:rect l="l" t="t" r="r" b="b"/>
              <a:pathLst>
                <a:path w="3568" h="1771" extrusionOk="0">
                  <a:moveTo>
                    <a:pt x="267" y="0"/>
                  </a:moveTo>
                  <a:cubicBezTo>
                    <a:pt x="112" y="253"/>
                    <a:pt x="27" y="536"/>
                    <a:pt x="0" y="830"/>
                  </a:cubicBezTo>
                  <a:cubicBezTo>
                    <a:pt x="830" y="1056"/>
                    <a:pt x="2205" y="1477"/>
                    <a:pt x="3261" y="1770"/>
                  </a:cubicBezTo>
                  <a:cubicBezTo>
                    <a:pt x="3345" y="1490"/>
                    <a:pt x="3443" y="1224"/>
                    <a:pt x="3567" y="958"/>
                  </a:cubicBezTo>
                  <a:cubicBezTo>
                    <a:pt x="2542" y="661"/>
                    <a:pt x="1153" y="253"/>
                    <a:pt x="267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248396" y="3599445"/>
              <a:ext cx="384445" cy="176494"/>
            </a:xfrm>
            <a:custGeom>
              <a:avLst/>
              <a:gdLst/>
              <a:ahLst/>
              <a:cxnLst/>
              <a:rect l="l" t="t" r="r" b="b"/>
              <a:pathLst>
                <a:path w="4583" h="2104" extrusionOk="0">
                  <a:moveTo>
                    <a:pt x="2030" y="1"/>
                  </a:moveTo>
                  <a:cubicBezTo>
                    <a:pt x="1874" y="1"/>
                    <a:pt x="1718" y="16"/>
                    <a:pt x="1562" y="51"/>
                  </a:cubicBezTo>
                  <a:cubicBezTo>
                    <a:pt x="1056" y="152"/>
                    <a:pt x="635" y="405"/>
                    <a:pt x="240" y="826"/>
                  </a:cubicBezTo>
                  <a:cubicBezTo>
                    <a:pt x="142" y="924"/>
                    <a:pt x="71" y="1035"/>
                    <a:pt x="1" y="1146"/>
                  </a:cubicBezTo>
                  <a:cubicBezTo>
                    <a:pt x="887" y="1399"/>
                    <a:pt x="2276" y="1807"/>
                    <a:pt x="3301" y="2104"/>
                  </a:cubicBezTo>
                  <a:cubicBezTo>
                    <a:pt x="3301" y="2090"/>
                    <a:pt x="3318" y="2073"/>
                    <a:pt x="3318" y="2060"/>
                  </a:cubicBezTo>
                  <a:cubicBezTo>
                    <a:pt x="3456" y="1767"/>
                    <a:pt x="3598" y="1372"/>
                    <a:pt x="3908" y="1204"/>
                  </a:cubicBezTo>
                  <a:cubicBezTo>
                    <a:pt x="4003" y="1156"/>
                    <a:pt x="4117" y="1132"/>
                    <a:pt x="4232" y="1132"/>
                  </a:cubicBezTo>
                  <a:cubicBezTo>
                    <a:pt x="4356" y="1132"/>
                    <a:pt x="4480" y="1160"/>
                    <a:pt x="4582" y="1217"/>
                  </a:cubicBezTo>
                  <a:cubicBezTo>
                    <a:pt x="4313" y="893"/>
                    <a:pt x="3992" y="600"/>
                    <a:pt x="3598" y="388"/>
                  </a:cubicBezTo>
                  <a:cubicBezTo>
                    <a:pt x="3402" y="290"/>
                    <a:pt x="3035" y="165"/>
                    <a:pt x="2698" y="81"/>
                  </a:cubicBezTo>
                  <a:cubicBezTo>
                    <a:pt x="2476" y="31"/>
                    <a:pt x="2253" y="1"/>
                    <a:pt x="203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438144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2153" y="1"/>
                  </a:moveTo>
                  <a:cubicBezTo>
                    <a:pt x="1981" y="1"/>
                    <a:pt x="1822" y="84"/>
                    <a:pt x="1730" y="234"/>
                  </a:cubicBezTo>
                  <a:cubicBezTo>
                    <a:pt x="1616" y="417"/>
                    <a:pt x="1518" y="629"/>
                    <a:pt x="1447" y="824"/>
                  </a:cubicBezTo>
                  <a:cubicBezTo>
                    <a:pt x="1363" y="1023"/>
                    <a:pt x="1265" y="1219"/>
                    <a:pt x="1194" y="1428"/>
                  </a:cubicBezTo>
                  <a:cubicBezTo>
                    <a:pt x="1110" y="1667"/>
                    <a:pt x="1056" y="1907"/>
                    <a:pt x="1012" y="2146"/>
                  </a:cubicBezTo>
                  <a:cubicBezTo>
                    <a:pt x="972" y="2342"/>
                    <a:pt x="942" y="2554"/>
                    <a:pt x="955" y="2750"/>
                  </a:cubicBezTo>
                  <a:cubicBezTo>
                    <a:pt x="972" y="2820"/>
                    <a:pt x="985" y="2878"/>
                    <a:pt x="1026" y="2918"/>
                  </a:cubicBezTo>
                  <a:cubicBezTo>
                    <a:pt x="1083" y="2975"/>
                    <a:pt x="1140" y="3029"/>
                    <a:pt x="1194" y="3073"/>
                  </a:cubicBezTo>
                  <a:cubicBezTo>
                    <a:pt x="1292" y="3144"/>
                    <a:pt x="1393" y="3198"/>
                    <a:pt x="1491" y="3242"/>
                  </a:cubicBezTo>
                  <a:cubicBezTo>
                    <a:pt x="1673" y="3313"/>
                    <a:pt x="1882" y="3367"/>
                    <a:pt x="2081" y="3383"/>
                  </a:cubicBezTo>
                  <a:lnTo>
                    <a:pt x="2347" y="3383"/>
                  </a:lnTo>
                  <a:cubicBezTo>
                    <a:pt x="2068" y="3663"/>
                    <a:pt x="1784" y="3957"/>
                    <a:pt x="1518" y="4267"/>
                  </a:cubicBezTo>
                  <a:cubicBezTo>
                    <a:pt x="1279" y="4533"/>
                    <a:pt x="1039" y="4799"/>
                    <a:pt x="786" y="5069"/>
                  </a:cubicBezTo>
                  <a:cubicBezTo>
                    <a:pt x="550" y="5322"/>
                    <a:pt x="311" y="5575"/>
                    <a:pt x="72" y="5811"/>
                  </a:cubicBezTo>
                  <a:cubicBezTo>
                    <a:pt x="28" y="5855"/>
                    <a:pt x="1" y="5925"/>
                    <a:pt x="14" y="5996"/>
                  </a:cubicBezTo>
                  <a:cubicBezTo>
                    <a:pt x="28" y="6178"/>
                    <a:pt x="72" y="6360"/>
                    <a:pt x="196" y="6502"/>
                  </a:cubicBezTo>
                  <a:cubicBezTo>
                    <a:pt x="311" y="6627"/>
                    <a:pt x="436" y="6755"/>
                    <a:pt x="591" y="6839"/>
                  </a:cubicBezTo>
                  <a:cubicBezTo>
                    <a:pt x="618" y="6853"/>
                    <a:pt x="662" y="6866"/>
                    <a:pt x="702" y="6893"/>
                  </a:cubicBezTo>
                  <a:cubicBezTo>
                    <a:pt x="732" y="6904"/>
                    <a:pt x="760" y="6909"/>
                    <a:pt x="787" y="6909"/>
                  </a:cubicBezTo>
                  <a:cubicBezTo>
                    <a:pt x="836" y="6909"/>
                    <a:pt x="882" y="6892"/>
                    <a:pt x="928" y="6866"/>
                  </a:cubicBezTo>
                  <a:cubicBezTo>
                    <a:pt x="928" y="6866"/>
                    <a:pt x="942" y="6866"/>
                    <a:pt x="942" y="6853"/>
                  </a:cubicBezTo>
                  <a:cubicBezTo>
                    <a:pt x="1056" y="6768"/>
                    <a:pt x="1252" y="6613"/>
                    <a:pt x="1393" y="6502"/>
                  </a:cubicBezTo>
                  <a:cubicBezTo>
                    <a:pt x="1447" y="6472"/>
                    <a:pt x="1478" y="6431"/>
                    <a:pt x="1518" y="6401"/>
                  </a:cubicBezTo>
                  <a:cubicBezTo>
                    <a:pt x="1828" y="6178"/>
                    <a:pt x="2081" y="5939"/>
                    <a:pt x="2374" y="5686"/>
                  </a:cubicBezTo>
                  <a:cubicBezTo>
                    <a:pt x="2685" y="5335"/>
                    <a:pt x="3062" y="5039"/>
                    <a:pt x="3416" y="4745"/>
                  </a:cubicBezTo>
                  <a:cubicBezTo>
                    <a:pt x="4158" y="4112"/>
                    <a:pt x="4974" y="3663"/>
                    <a:pt x="5817" y="3269"/>
                  </a:cubicBezTo>
                  <a:cubicBezTo>
                    <a:pt x="5874" y="3087"/>
                    <a:pt x="5874" y="2905"/>
                    <a:pt x="5844" y="2750"/>
                  </a:cubicBezTo>
                  <a:cubicBezTo>
                    <a:pt x="5790" y="2288"/>
                    <a:pt x="5422" y="1951"/>
                    <a:pt x="5102" y="1654"/>
                  </a:cubicBezTo>
                  <a:cubicBezTo>
                    <a:pt x="4596" y="1205"/>
                    <a:pt x="4033" y="811"/>
                    <a:pt x="3430" y="487"/>
                  </a:cubicBezTo>
                  <a:cubicBezTo>
                    <a:pt x="3133" y="349"/>
                    <a:pt x="2840" y="208"/>
                    <a:pt x="2529" y="96"/>
                  </a:cubicBezTo>
                  <a:cubicBezTo>
                    <a:pt x="2489" y="79"/>
                    <a:pt x="2445" y="66"/>
                    <a:pt x="2405" y="52"/>
                  </a:cubicBezTo>
                  <a:cubicBezTo>
                    <a:pt x="2374" y="39"/>
                    <a:pt x="2334" y="25"/>
                    <a:pt x="2263" y="12"/>
                  </a:cubicBezTo>
                  <a:cubicBezTo>
                    <a:pt x="2226" y="4"/>
                    <a:pt x="2189" y="1"/>
                    <a:pt x="2153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486546" y="3694318"/>
              <a:ext cx="163827" cy="288481"/>
            </a:xfrm>
            <a:custGeom>
              <a:avLst/>
              <a:gdLst/>
              <a:ahLst/>
              <a:cxnLst/>
              <a:rect l="l" t="t" r="r" b="b"/>
              <a:pathLst>
                <a:path w="1953" h="3439" extrusionOk="0">
                  <a:moveTo>
                    <a:pt x="1393" y="1"/>
                  </a:moveTo>
                  <a:cubicBezTo>
                    <a:pt x="1278" y="1"/>
                    <a:pt x="1164" y="25"/>
                    <a:pt x="1069" y="73"/>
                  </a:cubicBezTo>
                  <a:cubicBezTo>
                    <a:pt x="759" y="241"/>
                    <a:pt x="617" y="636"/>
                    <a:pt x="479" y="929"/>
                  </a:cubicBezTo>
                  <a:cubicBezTo>
                    <a:pt x="479" y="942"/>
                    <a:pt x="462" y="959"/>
                    <a:pt x="462" y="973"/>
                  </a:cubicBezTo>
                  <a:cubicBezTo>
                    <a:pt x="338" y="1239"/>
                    <a:pt x="240" y="1505"/>
                    <a:pt x="156" y="1785"/>
                  </a:cubicBezTo>
                  <a:cubicBezTo>
                    <a:pt x="58" y="2122"/>
                    <a:pt x="0" y="2460"/>
                    <a:pt x="0" y="2840"/>
                  </a:cubicBezTo>
                  <a:cubicBezTo>
                    <a:pt x="14" y="3050"/>
                    <a:pt x="156" y="3346"/>
                    <a:pt x="351" y="3417"/>
                  </a:cubicBezTo>
                  <a:cubicBezTo>
                    <a:pt x="380" y="3431"/>
                    <a:pt x="410" y="3438"/>
                    <a:pt x="441" y="3438"/>
                  </a:cubicBezTo>
                  <a:cubicBezTo>
                    <a:pt x="501" y="3438"/>
                    <a:pt x="562" y="3411"/>
                    <a:pt x="617" y="3346"/>
                  </a:cubicBezTo>
                  <a:cubicBezTo>
                    <a:pt x="563" y="3302"/>
                    <a:pt x="506" y="3248"/>
                    <a:pt x="449" y="3191"/>
                  </a:cubicBezTo>
                  <a:cubicBezTo>
                    <a:pt x="408" y="3151"/>
                    <a:pt x="395" y="3093"/>
                    <a:pt x="378" y="3023"/>
                  </a:cubicBezTo>
                  <a:cubicBezTo>
                    <a:pt x="365" y="2827"/>
                    <a:pt x="395" y="2615"/>
                    <a:pt x="435" y="2419"/>
                  </a:cubicBezTo>
                  <a:cubicBezTo>
                    <a:pt x="479" y="2180"/>
                    <a:pt x="533" y="1940"/>
                    <a:pt x="617" y="1701"/>
                  </a:cubicBezTo>
                  <a:cubicBezTo>
                    <a:pt x="688" y="1492"/>
                    <a:pt x="786" y="1296"/>
                    <a:pt x="870" y="1097"/>
                  </a:cubicBezTo>
                  <a:cubicBezTo>
                    <a:pt x="941" y="902"/>
                    <a:pt x="1039" y="690"/>
                    <a:pt x="1153" y="507"/>
                  </a:cubicBezTo>
                  <a:cubicBezTo>
                    <a:pt x="1245" y="357"/>
                    <a:pt x="1404" y="274"/>
                    <a:pt x="1576" y="274"/>
                  </a:cubicBezTo>
                  <a:cubicBezTo>
                    <a:pt x="1612" y="274"/>
                    <a:pt x="1649" y="277"/>
                    <a:pt x="1686" y="285"/>
                  </a:cubicBezTo>
                  <a:cubicBezTo>
                    <a:pt x="1757" y="298"/>
                    <a:pt x="1797" y="312"/>
                    <a:pt x="1828" y="325"/>
                  </a:cubicBezTo>
                  <a:cubicBezTo>
                    <a:pt x="1868" y="339"/>
                    <a:pt x="1912" y="352"/>
                    <a:pt x="1952" y="369"/>
                  </a:cubicBezTo>
                  <a:cubicBezTo>
                    <a:pt x="1925" y="241"/>
                    <a:pt x="1841" y="157"/>
                    <a:pt x="1743" y="86"/>
                  </a:cubicBezTo>
                  <a:cubicBezTo>
                    <a:pt x="1641" y="29"/>
                    <a:pt x="1517" y="1"/>
                    <a:pt x="1393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581839" y="3779462"/>
              <a:ext cx="867455" cy="638784"/>
            </a:xfrm>
            <a:custGeom>
              <a:avLst/>
              <a:gdLst/>
              <a:ahLst/>
              <a:cxnLst/>
              <a:rect l="l" t="t" r="r" b="b"/>
              <a:pathLst>
                <a:path w="10341" h="7615" extrusionOk="0">
                  <a:moveTo>
                    <a:pt x="7236" y="1"/>
                  </a:moveTo>
                  <a:cubicBezTo>
                    <a:pt x="7162" y="1"/>
                    <a:pt x="7084" y="24"/>
                    <a:pt x="7013" y="56"/>
                  </a:cubicBezTo>
                  <a:cubicBezTo>
                    <a:pt x="6996" y="69"/>
                    <a:pt x="6969" y="82"/>
                    <a:pt x="6956" y="96"/>
                  </a:cubicBezTo>
                  <a:cubicBezTo>
                    <a:pt x="6871" y="167"/>
                    <a:pt x="6787" y="238"/>
                    <a:pt x="6716" y="308"/>
                  </a:cubicBezTo>
                  <a:cubicBezTo>
                    <a:pt x="6703" y="322"/>
                    <a:pt x="6676" y="335"/>
                    <a:pt x="6659" y="349"/>
                  </a:cubicBezTo>
                  <a:cubicBezTo>
                    <a:pt x="6561" y="433"/>
                    <a:pt x="6464" y="534"/>
                    <a:pt x="6366" y="632"/>
                  </a:cubicBezTo>
                  <a:cubicBezTo>
                    <a:pt x="6268" y="730"/>
                    <a:pt x="6170" y="841"/>
                    <a:pt x="6086" y="956"/>
                  </a:cubicBezTo>
                  <a:cubicBezTo>
                    <a:pt x="5762" y="1320"/>
                    <a:pt x="5381" y="1728"/>
                    <a:pt x="5226" y="2035"/>
                  </a:cubicBezTo>
                  <a:cubicBezTo>
                    <a:pt x="4849" y="2190"/>
                    <a:pt x="4485" y="2358"/>
                    <a:pt x="4104" y="2527"/>
                  </a:cubicBezTo>
                  <a:cubicBezTo>
                    <a:pt x="3261" y="2921"/>
                    <a:pt x="2445" y="3370"/>
                    <a:pt x="1703" y="4003"/>
                  </a:cubicBezTo>
                  <a:cubicBezTo>
                    <a:pt x="1349" y="4297"/>
                    <a:pt x="972" y="4593"/>
                    <a:pt x="661" y="4944"/>
                  </a:cubicBezTo>
                  <a:cubicBezTo>
                    <a:pt x="409" y="5237"/>
                    <a:pt x="199" y="5574"/>
                    <a:pt x="85" y="5969"/>
                  </a:cubicBezTo>
                  <a:cubicBezTo>
                    <a:pt x="1" y="6249"/>
                    <a:pt x="1" y="6532"/>
                    <a:pt x="102" y="6812"/>
                  </a:cubicBezTo>
                  <a:cubicBezTo>
                    <a:pt x="199" y="7122"/>
                    <a:pt x="324" y="7317"/>
                    <a:pt x="564" y="7513"/>
                  </a:cubicBezTo>
                  <a:cubicBezTo>
                    <a:pt x="589" y="7534"/>
                    <a:pt x="620" y="7543"/>
                    <a:pt x="651" y="7543"/>
                  </a:cubicBezTo>
                  <a:cubicBezTo>
                    <a:pt x="706" y="7543"/>
                    <a:pt x="761" y="7513"/>
                    <a:pt x="789" y="7459"/>
                  </a:cubicBezTo>
                  <a:cubicBezTo>
                    <a:pt x="776" y="7446"/>
                    <a:pt x="759" y="7446"/>
                    <a:pt x="746" y="7429"/>
                  </a:cubicBezTo>
                  <a:cubicBezTo>
                    <a:pt x="452" y="7135"/>
                    <a:pt x="945" y="6670"/>
                    <a:pt x="1154" y="6518"/>
                  </a:cubicBezTo>
                  <a:cubicBezTo>
                    <a:pt x="1487" y="6295"/>
                    <a:pt x="1864" y="6203"/>
                    <a:pt x="2251" y="6203"/>
                  </a:cubicBezTo>
                  <a:cubicBezTo>
                    <a:pt x="2353" y="6203"/>
                    <a:pt x="2456" y="6210"/>
                    <a:pt x="2559" y="6222"/>
                  </a:cubicBezTo>
                  <a:cubicBezTo>
                    <a:pt x="2799" y="6249"/>
                    <a:pt x="3035" y="6320"/>
                    <a:pt x="3274" y="6404"/>
                  </a:cubicBezTo>
                  <a:cubicBezTo>
                    <a:pt x="3318" y="6417"/>
                    <a:pt x="3358" y="6434"/>
                    <a:pt x="3402" y="6448"/>
                  </a:cubicBezTo>
                  <a:cubicBezTo>
                    <a:pt x="4090" y="6714"/>
                    <a:pt x="4667" y="7135"/>
                    <a:pt x="5172" y="7614"/>
                  </a:cubicBezTo>
                  <a:cubicBezTo>
                    <a:pt x="5692" y="7415"/>
                    <a:pt x="6170" y="7206"/>
                    <a:pt x="6814" y="6923"/>
                  </a:cubicBezTo>
                  <a:cubicBezTo>
                    <a:pt x="7741" y="6532"/>
                    <a:pt x="8668" y="6053"/>
                    <a:pt x="9356" y="5295"/>
                  </a:cubicBezTo>
                  <a:cubicBezTo>
                    <a:pt x="9821" y="4802"/>
                    <a:pt x="10159" y="4185"/>
                    <a:pt x="10256" y="3511"/>
                  </a:cubicBezTo>
                  <a:cubicBezTo>
                    <a:pt x="10341" y="2908"/>
                    <a:pt x="10216" y="2260"/>
                    <a:pt x="9919" y="1741"/>
                  </a:cubicBezTo>
                  <a:cubicBezTo>
                    <a:pt x="9626" y="1236"/>
                    <a:pt x="9218" y="898"/>
                    <a:pt x="8726" y="619"/>
                  </a:cubicBezTo>
                  <a:cubicBezTo>
                    <a:pt x="8304" y="379"/>
                    <a:pt x="7812" y="82"/>
                    <a:pt x="7320" y="12"/>
                  </a:cubicBezTo>
                  <a:cubicBezTo>
                    <a:pt x="7293" y="4"/>
                    <a:pt x="7265" y="1"/>
                    <a:pt x="72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5821079" y="3983135"/>
              <a:ext cx="386710" cy="393756"/>
            </a:xfrm>
            <a:custGeom>
              <a:avLst/>
              <a:gdLst/>
              <a:ahLst/>
              <a:cxnLst/>
              <a:rect l="l" t="t" r="r" b="b"/>
              <a:pathLst>
                <a:path w="4610" h="4694" extrusionOk="0">
                  <a:moveTo>
                    <a:pt x="1477" y="1"/>
                  </a:moveTo>
                  <a:cubicBezTo>
                    <a:pt x="1407" y="28"/>
                    <a:pt x="1322" y="72"/>
                    <a:pt x="1252" y="99"/>
                  </a:cubicBezTo>
                  <a:cubicBezTo>
                    <a:pt x="830" y="298"/>
                    <a:pt x="409" y="507"/>
                    <a:pt x="1" y="760"/>
                  </a:cubicBezTo>
                  <a:cubicBezTo>
                    <a:pt x="1393" y="888"/>
                    <a:pt x="2728" y="1940"/>
                    <a:pt x="3133" y="3275"/>
                  </a:cubicBezTo>
                  <a:cubicBezTo>
                    <a:pt x="3217" y="3554"/>
                    <a:pt x="3430" y="4175"/>
                    <a:pt x="3500" y="4694"/>
                  </a:cubicBezTo>
                  <a:cubicBezTo>
                    <a:pt x="3639" y="4637"/>
                    <a:pt x="3794" y="4566"/>
                    <a:pt x="3962" y="4495"/>
                  </a:cubicBezTo>
                  <a:cubicBezTo>
                    <a:pt x="4175" y="4411"/>
                    <a:pt x="4384" y="4313"/>
                    <a:pt x="4596" y="4202"/>
                  </a:cubicBezTo>
                  <a:cubicBezTo>
                    <a:pt x="4609" y="3639"/>
                    <a:pt x="4330" y="2796"/>
                    <a:pt x="4215" y="2459"/>
                  </a:cubicBezTo>
                  <a:cubicBezTo>
                    <a:pt x="3837" y="1252"/>
                    <a:pt x="2711" y="281"/>
                    <a:pt x="1477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4698027" y="3345357"/>
              <a:ext cx="464471" cy="375134"/>
            </a:xfrm>
            <a:custGeom>
              <a:avLst/>
              <a:gdLst/>
              <a:ahLst/>
              <a:cxnLst/>
              <a:rect l="l" t="t" r="r" b="b"/>
              <a:pathLst>
                <a:path w="5537" h="4472" extrusionOk="0">
                  <a:moveTo>
                    <a:pt x="3012" y="0"/>
                  </a:moveTo>
                  <a:cubicBezTo>
                    <a:pt x="2720" y="0"/>
                    <a:pt x="2429" y="51"/>
                    <a:pt x="2152" y="160"/>
                  </a:cubicBezTo>
                  <a:cubicBezTo>
                    <a:pt x="2108" y="173"/>
                    <a:pt x="2081" y="187"/>
                    <a:pt x="2041" y="200"/>
                  </a:cubicBezTo>
                  <a:cubicBezTo>
                    <a:pt x="1872" y="285"/>
                    <a:pt x="1704" y="369"/>
                    <a:pt x="1535" y="484"/>
                  </a:cubicBezTo>
                  <a:cubicBezTo>
                    <a:pt x="1140" y="720"/>
                    <a:pt x="790" y="1030"/>
                    <a:pt x="507" y="1380"/>
                  </a:cubicBezTo>
                  <a:cubicBezTo>
                    <a:pt x="200" y="1788"/>
                    <a:pt x="31" y="2294"/>
                    <a:pt x="18" y="2813"/>
                  </a:cubicBezTo>
                  <a:cubicBezTo>
                    <a:pt x="1" y="3332"/>
                    <a:pt x="156" y="3811"/>
                    <a:pt x="311" y="4303"/>
                  </a:cubicBezTo>
                  <a:cubicBezTo>
                    <a:pt x="340" y="4406"/>
                    <a:pt x="410" y="4471"/>
                    <a:pt x="495" y="4471"/>
                  </a:cubicBezTo>
                  <a:cubicBezTo>
                    <a:pt x="539" y="4471"/>
                    <a:pt x="587" y="4454"/>
                    <a:pt x="635" y="4415"/>
                  </a:cubicBezTo>
                  <a:cubicBezTo>
                    <a:pt x="648" y="4415"/>
                    <a:pt x="662" y="4401"/>
                    <a:pt x="662" y="4401"/>
                  </a:cubicBezTo>
                  <a:cubicBezTo>
                    <a:pt x="577" y="4175"/>
                    <a:pt x="524" y="3939"/>
                    <a:pt x="493" y="3700"/>
                  </a:cubicBezTo>
                  <a:lnTo>
                    <a:pt x="537" y="3700"/>
                  </a:lnTo>
                  <a:cubicBezTo>
                    <a:pt x="719" y="3700"/>
                    <a:pt x="844" y="3670"/>
                    <a:pt x="999" y="3585"/>
                  </a:cubicBezTo>
                  <a:cubicBezTo>
                    <a:pt x="1464" y="3363"/>
                    <a:pt x="1801" y="3039"/>
                    <a:pt x="2108" y="2618"/>
                  </a:cubicBezTo>
                  <a:cubicBezTo>
                    <a:pt x="2462" y="2112"/>
                    <a:pt x="2799" y="1620"/>
                    <a:pt x="3359" y="1326"/>
                  </a:cubicBezTo>
                  <a:cubicBezTo>
                    <a:pt x="3650" y="1179"/>
                    <a:pt x="3988" y="1095"/>
                    <a:pt x="4314" y="1095"/>
                  </a:cubicBezTo>
                  <a:cubicBezTo>
                    <a:pt x="4430" y="1095"/>
                    <a:pt x="4544" y="1106"/>
                    <a:pt x="4653" y="1128"/>
                  </a:cubicBezTo>
                  <a:cubicBezTo>
                    <a:pt x="4960" y="1198"/>
                    <a:pt x="5257" y="1310"/>
                    <a:pt x="5537" y="1424"/>
                  </a:cubicBezTo>
                  <a:cubicBezTo>
                    <a:pt x="5523" y="1411"/>
                    <a:pt x="5523" y="1394"/>
                    <a:pt x="5510" y="1380"/>
                  </a:cubicBezTo>
                  <a:cubicBezTo>
                    <a:pt x="5311" y="1074"/>
                    <a:pt x="5045" y="804"/>
                    <a:pt x="4751" y="595"/>
                  </a:cubicBezTo>
                  <a:cubicBezTo>
                    <a:pt x="4733" y="594"/>
                    <a:pt x="4715" y="594"/>
                    <a:pt x="4697" y="594"/>
                  </a:cubicBezTo>
                  <a:cubicBezTo>
                    <a:pt x="4191" y="594"/>
                    <a:pt x="3628" y="773"/>
                    <a:pt x="3234" y="1030"/>
                  </a:cubicBezTo>
                  <a:cubicBezTo>
                    <a:pt x="2867" y="1283"/>
                    <a:pt x="2573" y="1633"/>
                    <a:pt x="2236" y="1916"/>
                  </a:cubicBezTo>
                  <a:cubicBezTo>
                    <a:pt x="1886" y="2210"/>
                    <a:pt x="1518" y="2591"/>
                    <a:pt x="1056" y="2618"/>
                  </a:cubicBezTo>
                  <a:cubicBezTo>
                    <a:pt x="1035" y="2619"/>
                    <a:pt x="1013" y="2620"/>
                    <a:pt x="992" y="2620"/>
                  </a:cubicBezTo>
                  <a:cubicBezTo>
                    <a:pt x="842" y="2620"/>
                    <a:pt x="688" y="2580"/>
                    <a:pt x="564" y="2506"/>
                  </a:cubicBezTo>
                  <a:cubicBezTo>
                    <a:pt x="591" y="2365"/>
                    <a:pt x="635" y="2210"/>
                    <a:pt x="692" y="2068"/>
                  </a:cubicBezTo>
                  <a:cubicBezTo>
                    <a:pt x="915" y="1465"/>
                    <a:pt x="1350" y="1016"/>
                    <a:pt x="1899" y="720"/>
                  </a:cubicBezTo>
                  <a:cubicBezTo>
                    <a:pt x="2108" y="608"/>
                    <a:pt x="2347" y="524"/>
                    <a:pt x="2587" y="467"/>
                  </a:cubicBezTo>
                  <a:cubicBezTo>
                    <a:pt x="2685" y="440"/>
                    <a:pt x="2799" y="413"/>
                    <a:pt x="2910" y="399"/>
                  </a:cubicBezTo>
                  <a:cubicBezTo>
                    <a:pt x="3288" y="329"/>
                    <a:pt x="3696" y="285"/>
                    <a:pt x="4090" y="285"/>
                  </a:cubicBezTo>
                  <a:lnTo>
                    <a:pt x="4232" y="285"/>
                  </a:lnTo>
                  <a:cubicBezTo>
                    <a:pt x="3851" y="104"/>
                    <a:pt x="3430" y="0"/>
                    <a:pt x="3012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140101" y="3593153"/>
              <a:ext cx="436202" cy="549363"/>
            </a:xfrm>
            <a:custGeom>
              <a:avLst/>
              <a:gdLst/>
              <a:ahLst/>
              <a:cxnLst/>
              <a:rect l="l" t="t" r="r" b="b"/>
              <a:pathLst>
                <a:path w="5200" h="6549" extrusionOk="0">
                  <a:moveTo>
                    <a:pt x="830" y="1"/>
                  </a:moveTo>
                  <a:lnTo>
                    <a:pt x="830" y="1"/>
                  </a:lnTo>
                  <a:cubicBezTo>
                    <a:pt x="661" y="112"/>
                    <a:pt x="533" y="227"/>
                    <a:pt x="435" y="365"/>
                  </a:cubicBezTo>
                  <a:cubicBezTo>
                    <a:pt x="338" y="493"/>
                    <a:pt x="267" y="618"/>
                    <a:pt x="209" y="759"/>
                  </a:cubicBezTo>
                  <a:cubicBezTo>
                    <a:pt x="169" y="844"/>
                    <a:pt x="142" y="941"/>
                    <a:pt x="125" y="1026"/>
                  </a:cubicBezTo>
                  <a:cubicBezTo>
                    <a:pt x="85" y="1167"/>
                    <a:pt x="58" y="1292"/>
                    <a:pt x="27" y="1434"/>
                  </a:cubicBezTo>
                  <a:cubicBezTo>
                    <a:pt x="0" y="2024"/>
                    <a:pt x="125" y="2671"/>
                    <a:pt x="338" y="3146"/>
                  </a:cubicBezTo>
                  <a:cubicBezTo>
                    <a:pt x="617" y="3767"/>
                    <a:pt x="1069" y="4229"/>
                    <a:pt x="1531" y="4707"/>
                  </a:cubicBezTo>
                  <a:cubicBezTo>
                    <a:pt x="2010" y="5213"/>
                    <a:pt x="2458" y="5816"/>
                    <a:pt x="2725" y="6464"/>
                  </a:cubicBezTo>
                  <a:cubicBezTo>
                    <a:pt x="2866" y="6447"/>
                    <a:pt x="2991" y="6433"/>
                    <a:pt x="3132" y="6433"/>
                  </a:cubicBezTo>
                  <a:cubicBezTo>
                    <a:pt x="3196" y="6431"/>
                    <a:pt x="3260" y="6430"/>
                    <a:pt x="3323" y="6430"/>
                  </a:cubicBezTo>
                  <a:cubicBezTo>
                    <a:pt x="3664" y="6430"/>
                    <a:pt x="3998" y="6463"/>
                    <a:pt x="4339" y="6548"/>
                  </a:cubicBezTo>
                  <a:cubicBezTo>
                    <a:pt x="4592" y="6278"/>
                    <a:pt x="4832" y="6012"/>
                    <a:pt x="5071" y="5746"/>
                  </a:cubicBezTo>
                  <a:cubicBezTo>
                    <a:pt x="5115" y="5688"/>
                    <a:pt x="5155" y="5648"/>
                    <a:pt x="5199" y="5604"/>
                  </a:cubicBezTo>
                  <a:cubicBezTo>
                    <a:pt x="5169" y="5506"/>
                    <a:pt x="5128" y="5409"/>
                    <a:pt x="5085" y="5311"/>
                  </a:cubicBezTo>
                  <a:cubicBezTo>
                    <a:pt x="4973" y="5058"/>
                    <a:pt x="4805" y="4832"/>
                    <a:pt x="4623" y="4636"/>
                  </a:cubicBezTo>
                  <a:cubicBezTo>
                    <a:pt x="4599" y="4642"/>
                    <a:pt x="4578" y="4645"/>
                    <a:pt x="4559" y="4645"/>
                  </a:cubicBezTo>
                  <a:cubicBezTo>
                    <a:pt x="4531" y="4645"/>
                    <a:pt x="4507" y="4639"/>
                    <a:pt x="4481" y="4623"/>
                  </a:cubicBezTo>
                  <a:lnTo>
                    <a:pt x="4468" y="4721"/>
                  </a:lnTo>
                  <a:cubicBezTo>
                    <a:pt x="3820" y="4694"/>
                    <a:pt x="3119" y="4566"/>
                    <a:pt x="2502" y="4340"/>
                  </a:cubicBezTo>
                  <a:cubicBezTo>
                    <a:pt x="2037" y="4188"/>
                    <a:pt x="1727" y="3949"/>
                    <a:pt x="1433" y="3554"/>
                  </a:cubicBezTo>
                  <a:cubicBezTo>
                    <a:pt x="1110" y="3119"/>
                    <a:pt x="968" y="2570"/>
                    <a:pt x="1025" y="2051"/>
                  </a:cubicBezTo>
                  <a:cubicBezTo>
                    <a:pt x="1025" y="1980"/>
                    <a:pt x="1039" y="1912"/>
                    <a:pt x="1052" y="1855"/>
                  </a:cubicBezTo>
                  <a:cubicBezTo>
                    <a:pt x="914" y="1687"/>
                    <a:pt x="799" y="1518"/>
                    <a:pt x="746" y="1279"/>
                  </a:cubicBezTo>
                  <a:cubicBezTo>
                    <a:pt x="661" y="914"/>
                    <a:pt x="648" y="395"/>
                    <a:pt x="83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4801877" y="3764195"/>
              <a:ext cx="55532" cy="56455"/>
            </a:xfrm>
            <a:custGeom>
              <a:avLst/>
              <a:gdLst/>
              <a:ahLst/>
              <a:cxnLst/>
              <a:rect l="l" t="t" r="r" b="b"/>
              <a:pathLst>
                <a:path w="662" h="673" extrusionOk="0">
                  <a:moveTo>
                    <a:pt x="510" y="1"/>
                  </a:moveTo>
                  <a:cubicBezTo>
                    <a:pt x="469" y="1"/>
                    <a:pt x="426" y="16"/>
                    <a:pt x="395" y="42"/>
                  </a:cubicBezTo>
                  <a:lnTo>
                    <a:pt x="0" y="393"/>
                  </a:lnTo>
                  <a:cubicBezTo>
                    <a:pt x="27" y="447"/>
                    <a:pt x="58" y="504"/>
                    <a:pt x="98" y="548"/>
                  </a:cubicBezTo>
                  <a:cubicBezTo>
                    <a:pt x="128" y="588"/>
                    <a:pt x="155" y="632"/>
                    <a:pt x="182" y="672"/>
                  </a:cubicBezTo>
                  <a:cubicBezTo>
                    <a:pt x="196" y="659"/>
                    <a:pt x="213" y="645"/>
                    <a:pt x="226" y="632"/>
                  </a:cubicBezTo>
                  <a:lnTo>
                    <a:pt x="604" y="278"/>
                  </a:lnTo>
                  <a:cubicBezTo>
                    <a:pt x="617" y="264"/>
                    <a:pt x="634" y="251"/>
                    <a:pt x="648" y="238"/>
                  </a:cubicBezTo>
                  <a:cubicBezTo>
                    <a:pt x="661" y="211"/>
                    <a:pt x="661" y="194"/>
                    <a:pt x="661" y="167"/>
                  </a:cubicBezTo>
                  <a:cubicBezTo>
                    <a:pt x="661" y="140"/>
                    <a:pt x="648" y="96"/>
                    <a:pt x="617" y="55"/>
                  </a:cubicBezTo>
                  <a:cubicBezTo>
                    <a:pt x="604" y="55"/>
                    <a:pt x="604" y="42"/>
                    <a:pt x="590" y="25"/>
                  </a:cubicBezTo>
                  <a:cubicBezTo>
                    <a:pt x="567" y="8"/>
                    <a:pt x="538" y="1"/>
                    <a:pt x="51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5960245" y="3824256"/>
              <a:ext cx="489050" cy="593990"/>
            </a:xfrm>
            <a:custGeom>
              <a:avLst/>
              <a:gdLst/>
              <a:ahLst/>
              <a:cxnLst/>
              <a:rect l="l" t="t" r="r" b="b"/>
              <a:pathLst>
                <a:path w="5830" h="7081" extrusionOk="0">
                  <a:moveTo>
                    <a:pt x="4060" y="0"/>
                  </a:moveTo>
                  <a:lnTo>
                    <a:pt x="4060" y="0"/>
                  </a:lnTo>
                  <a:cubicBezTo>
                    <a:pt x="4525" y="506"/>
                    <a:pt x="4876" y="1123"/>
                    <a:pt x="4960" y="1770"/>
                  </a:cubicBezTo>
                  <a:cubicBezTo>
                    <a:pt x="5044" y="2360"/>
                    <a:pt x="4916" y="3004"/>
                    <a:pt x="4663" y="3540"/>
                  </a:cubicBezTo>
                  <a:cubicBezTo>
                    <a:pt x="4370" y="4171"/>
                    <a:pt x="3864" y="4565"/>
                    <a:pt x="3328" y="4973"/>
                  </a:cubicBezTo>
                  <a:cubicBezTo>
                    <a:pt x="2755" y="5408"/>
                    <a:pt x="2094" y="5745"/>
                    <a:pt x="1420" y="5998"/>
                  </a:cubicBezTo>
                  <a:cubicBezTo>
                    <a:pt x="1052" y="6136"/>
                    <a:pt x="675" y="6237"/>
                    <a:pt x="311" y="6376"/>
                  </a:cubicBezTo>
                  <a:cubicBezTo>
                    <a:pt x="210" y="6419"/>
                    <a:pt x="98" y="6473"/>
                    <a:pt x="1" y="6531"/>
                  </a:cubicBezTo>
                  <a:cubicBezTo>
                    <a:pt x="240" y="6699"/>
                    <a:pt x="449" y="6881"/>
                    <a:pt x="661" y="7080"/>
                  </a:cubicBezTo>
                  <a:cubicBezTo>
                    <a:pt x="1181" y="6881"/>
                    <a:pt x="1659" y="6672"/>
                    <a:pt x="2303" y="6389"/>
                  </a:cubicBezTo>
                  <a:cubicBezTo>
                    <a:pt x="3230" y="5998"/>
                    <a:pt x="4157" y="5519"/>
                    <a:pt x="4845" y="4761"/>
                  </a:cubicBezTo>
                  <a:cubicBezTo>
                    <a:pt x="5310" y="4268"/>
                    <a:pt x="5648" y="3651"/>
                    <a:pt x="5745" y="2977"/>
                  </a:cubicBezTo>
                  <a:cubicBezTo>
                    <a:pt x="5830" y="2374"/>
                    <a:pt x="5705" y="1726"/>
                    <a:pt x="5408" y="1207"/>
                  </a:cubicBezTo>
                  <a:cubicBezTo>
                    <a:pt x="5115" y="702"/>
                    <a:pt x="4707" y="364"/>
                    <a:pt x="4215" y="85"/>
                  </a:cubicBezTo>
                  <a:cubicBezTo>
                    <a:pt x="4157" y="54"/>
                    <a:pt x="4117" y="27"/>
                    <a:pt x="406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5428833" y="4194189"/>
              <a:ext cx="311213" cy="349884"/>
            </a:xfrm>
            <a:custGeom>
              <a:avLst/>
              <a:gdLst/>
              <a:ahLst/>
              <a:cxnLst/>
              <a:rect l="l" t="t" r="r" b="b"/>
              <a:pathLst>
                <a:path w="3710" h="4171" extrusionOk="0">
                  <a:moveTo>
                    <a:pt x="2485" y="0"/>
                  </a:moveTo>
                  <a:lnTo>
                    <a:pt x="2485" y="0"/>
                  </a:lnTo>
                  <a:cubicBezTo>
                    <a:pt x="2192" y="253"/>
                    <a:pt x="1939" y="492"/>
                    <a:pt x="1629" y="715"/>
                  </a:cubicBezTo>
                  <a:cubicBezTo>
                    <a:pt x="1589" y="745"/>
                    <a:pt x="1558" y="786"/>
                    <a:pt x="1504" y="816"/>
                  </a:cubicBezTo>
                  <a:cubicBezTo>
                    <a:pt x="1504" y="816"/>
                    <a:pt x="1137" y="1278"/>
                    <a:pt x="800" y="1686"/>
                  </a:cubicBezTo>
                  <a:cubicBezTo>
                    <a:pt x="800" y="1699"/>
                    <a:pt x="786" y="1713"/>
                    <a:pt x="786" y="1726"/>
                  </a:cubicBezTo>
                  <a:cubicBezTo>
                    <a:pt x="631" y="1996"/>
                    <a:pt x="506" y="2134"/>
                    <a:pt x="338" y="2249"/>
                  </a:cubicBezTo>
                  <a:cubicBezTo>
                    <a:pt x="324" y="2276"/>
                    <a:pt x="307" y="2276"/>
                    <a:pt x="307" y="2289"/>
                  </a:cubicBezTo>
                  <a:cubicBezTo>
                    <a:pt x="1" y="2653"/>
                    <a:pt x="85" y="3203"/>
                    <a:pt x="351" y="3567"/>
                  </a:cubicBezTo>
                  <a:cubicBezTo>
                    <a:pt x="409" y="3651"/>
                    <a:pt x="463" y="3722"/>
                    <a:pt x="533" y="3793"/>
                  </a:cubicBezTo>
                  <a:cubicBezTo>
                    <a:pt x="506" y="3483"/>
                    <a:pt x="506" y="3189"/>
                    <a:pt x="645" y="2906"/>
                  </a:cubicBezTo>
                  <a:cubicBezTo>
                    <a:pt x="773" y="2670"/>
                    <a:pt x="982" y="2502"/>
                    <a:pt x="1221" y="2387"/>
                  </a:cubicBezTo>
                  <a:cubicBezTo>
                    <a:pt x="1280" y="2360"/>
                    <a:pt x="1329" y="2348"/>
                    <a:pt x="1371" y="2348"/>
                  </a:cubicBezTo>
                  <a:cubicBezTo>
                    <a:pt x="1542" y="2348"/>
                    <a:pt x="1597" y="2546"/>
                    <a:pt x="1700" y="2724"/>
                  </a:cubicBezTo>
                  <a:cubicBezTo>
                    <a:pt x="1855" y="2990"/>
                    <a:pt x="1953" y="3260"/>
                    <a:pt x="2148" y="3483"/>
                  </a:cubicBezTo>
                  <a:cubicBezTo>
                    <a:pt x="2361" y="3722"/>
                    <a:pt x="2627" y="3891"/>
                    <a:pt x="2866" y="4059"/>
                  </a:cubicBezTo>
                  <a:cubicBezTo>
                    <a:pt x="2920" y="4103"/>
                    <a:pt x="2964" y="4130"/>
                    <a:pt x="3021" y="4170"/>
                  </a:cubicBezTo>
                  <a:cubicBezTo>
                    <a:pt x="3315" y="3975"/>
                    <a:pt x="3554" y="3722"/>
                    <a:pt x="3709" y="3429"/>
                  </a:cubicBezTo>
                  <a:cubicBezTo>
                    <a:pt x="3190" y="2990"/>
                    <a:pt x="2769" y="2640"/>
                    <a:pt x="2613" y="2515"/>
                  </a:cubicBezTo>
                  <a:cubicBezTo>
                    <a:pt x="2585" y="2569"/>
                    <a:pt x="2530" y="2599"/>
                    <a:pt x="2475" y="2599"/>
                  </a:cubicBezTo>
                  <a:cubicBezTo>
                    <a:pt x="2444" y="2599"/>
                    <a:pt x="2413" y="2590"/>
                    <a:pt x="2388" y="2569"/>
                  </a:cubicBezTo>
                  <a:cubicBezTo>
                    <a:pt x="2148" y="2373"/>
                    <a:pt x="2023" y="2178"/>
                    <a:pt x="1926" y="1868"/>
                  </a:cubicBezTo>
                  <a:cubicBezTo>
                    <a:pt x="1825" y="1588"/>
                    <a:pt x="1825" y="1305"/>
                    <a:pt x="1909" y="1025"/>
                  </a:cubicBezTo>
                  <a:cubicBezTo>
                    <a:pt x="2023" y="630"/>
                    <a:pt x="2233" y="293"/>
                    <a:pt x="24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118032" y="4863591"/>
              <a:ext cx="17951" cy="18706"/>
            </a:xfrm>
            <a:custGeom>
              <a:avLst/>
              <a:gdLst/>
              <a:ahLst/>
              <a:cxnLst/>
              <a:rect l="l" t="t" r="r" b="b"/>
              <a:pathLst>
                <a:path w="214" h="223" extrusionOk="0">
                  <a:moveTo>
                    <a:pt x="14" y="0"/>
                  </a:moveTo>
                  <a:cubicBezTo>
                    <a:pt x="72" y="0"/>
                    <a:pt x="129" y="0"/>
                    <a:pt x="200" y="14"/>
                  </a:cubicBezTo>
                  <a:cubicBezTo>
                    <a:pt x="200" y="84"/>
                    <a:pt x="213" y="152"/>
                    <a:pt x="213" y="223"/>
                  </a:cubicBezTo>
                  <a:lnTo>
                    <a:pt x="213" y="223"/>
                  </a:lnTo>
                  <a:cubicBezTo>
                    <a:pt x="213" y="152"/>
                    <a:pt x="200" y="84"/>
                    <a:pt x="200" y="14"/>
                  </a:cubicBezTo>
                  <a:lnTo>
                    <a:pt x="200" y="14"/>
                  </a:lnTo>
                  <a:lnTo>
                    <a:pt x="200" y="14"/>
                  </a:lnTo>
                  <a:lnTo>
                    <a:pt x="200" y="14"/>
                  </a:lnTo>
                  <a:cubicBezTo>
                    <a:pt x="129" y="0"/>
                    <a:pt x="72" y="0"/>
                    <a:pt x="14" y="0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E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6094544" y="4863591"/>
              <a:ext cx="41439" cy="45885"/>
            </a:xfrm>
            <a:custGeom>
              <a:avLst/>
              <a:gdLst/>
              <a:ahLst/>
              <a:cxnLst/>
              <a:rect l="l" t="t" r="r" b="b"/>
              <a:pathLst>
                <a:path w="494" h="547" extrusionOk="0">
                  <a:moveTo>
                    <a:pt x="254" y="0"/>
                  </a:moveTo>
                  <a:cubicBezTo>
                    <a:pt x="170" y="0"/>
                    <a:pt x="85" y="27"/>
                    <a:pt x="14" y="54"/>
                  </a:cubicBezTo>
                  <a:lnTo>
                    <a:pt x="1" y="68"/>
                  </a:lnTo>
                  <a:cubicBezTo>
                    <a:pt x="112" y="182"/>
                    <a:pt x="227" y="307"/>
                    <a:pt x="338" y="435"/>
                  </a:cubicBezTo>
                  <a:cubicBezTo>
                    <a:pt x="379" y="462"/>
                    <a:pt x="409" y="506"/>
                    <a:pt x="449" y="546"/>
                  </a:cubicBezTo>
                  <a:cubicBezTo>
                    <a:pt x="463" y="475"/>
                    <a:pt x="480" y="405"/>
                    <a:pt x="480" y="351"/>
                  </a:cubicBezTo>
                  <a:cubicBezTo>
                    <a:pt x="493" y="307"/>
                    <a:pt x="493" y="266"/>
                    <a:pt x="493" y="223"/>
                  </a:cubicBezTo>
                  <a:cubicBezTo>
                    <a:pt x="493" y="152"/>
                    <a:pt x="480" y="84"/>
                    <a:pt x="480" y="14"/>
                  </a:cubicBezTo>
                  <a:cubicBezTo>
                    <a:pt x="409" y="0"/>
                    <a:pt x="352" y="0"/>
                    <a:pt x="294" y="0"/>
                  </a:cubicBezTo>
                  <a:close/>
                </a:path>
              </a:pathLst>
            </a:custGeom>
            <a:solidFill>
              <a:srgbClr val="FCD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6118032" y="4863591"/>
              <a:ext cx="16777" cy="1174"/>
            </a:xfrm>
            <a:custGeom>
              <a:avLst/>
              <a:gdLst/>
              <a:ahLst/>
              <a:cxnLst/>
              <a:rect l="l" t="t" r="r" b="b"/>
              <a:pathLst>
                <a:path w="200" h="14" extrusionOk="0">
                  <a:moveTo>
                    <a:pt x="1" y="0"/>
                  </a:moveTo>
                  <a:cubicBezTo>
                    <a:pt x="72" y="0"/>
                    <a:pt x="129" y="0"/>
                    <a:pt x="200" y="14"/>
                  </a:cubicBezTo>
                  <a:cubicBezTo>
                    <a:pt x="129" y="0"/>
                    <a:pt x="72" y="0"/>
                    <a:pt x="14" y="0"/>
                  </a:cubicBezTo>
                  <a:close/>
                </a:path>
              </a:pathLst>
            </a:custGeom>
            <a:solidFill>
              <a:srgbClr val="FEE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6132209" y="4864682"/>
              <a:ext cx="123898" cy="136649"/>
            </a:xfrm>
            <a:custGeom>
              <a:avLst/>
              <a:gdLst/>
              <a:ahLst/>
              <a:cxnLst/>
              <a:rect l="l" t="t" r="r" b="b"/>
              <a:pathLst>
                <a:path w="1477" h="1629" extrusionOk="0">
                  <a:moveTo>
                    <a:pt x="31" y="1"/>
                  </a:moveTo>
                  <a:lnTo>
                    <a:pt x="31" y="1"/>
                  </a:lnTo>
                  <a:cubicBezTo>
                    <a:pt x="44" y="112"/>
                    <a:pt x="44" y="223"/>
                    <a:pt x="31" y="338"/>
                  </a:cubicBezTo>
                  <a:cubicBezTo>
                    <a:pt x="31" y="392"/>
                    <a:pt x="14" y="462"/>
                    <a:pt x="0" y="533"/>
                  </a:cubicBezTo>
                  <a:cubicBezTo>
                    <a:pt x="240" y="800"/>
                    <a:pt x="577" y="1234"/>
                    <a:pt x="634" y="1629"/>
                  </a:cubicBezTo>
                  <a:cubicBezTo>
                    <a:pt x="772" y="1588"/>
                    <a:pt x="914" y="1558"/>
                    <a:pt x="1042" y="1504"/>
                  </a:cubicBezTo>
                  <a:cubicBezTo>
                    <a:pt x="1140" y="1474"/>
                    <a:pt x="1224" y="1420"/>
                    <a:pt x="1295" y="1363"/>
                  </a:cubicBezTo>
                  <a:cubicBezTo>
                    <a:pt x="1349" y="1336"/>
                    <a:pt x="1420" y="1292"/>
                    <a:pt x="1477" y="1234"/>
                  </a:cubicBezTo>
                  <a:cubicBezTo>
                    <a:pt x="1308" y="955"/>
                    <a:pt x="914" y="729"/>
                    <a:pt x="705" y="506"/>
                  </a:cubicBezTo>
                  <a:cubicBezTo>
                    <a:pt x="563" y="365"/>
                    <a:pt x="435" y="240"/>
                    <a:pt x="297" y="98"/>
                  </a:cubicBezTo>
                  <a:lnTo>
                    <a:pt x="284" y="98"/>
                  </a:lnTo>
                  <a:cubicBezTo>
                    <a:pt x="199" y="55"/>
                    <a:pt x="115" y="28"/>
                    <a:pt x="3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5889529" y="4648930"/>
              <a:ext cx="267593" cy="224057"/>
            </a:xfrm>
            <a:custGeom>
              <a:avLst/>
              <a:gdLst/>
              <a:ahLst/>
              <a:cxnLst/>
              <a:rect l="l" t="t" r="r" b="b"/>
              <a:pathLst>
                <a:path w="3190" h="2671" extrusionOk="0">
                  <a:moveTo>
                    <a:pt x="533" y="0"/>
                  </a:moveTo>
                  <a:cubicBezTo>
                    <a:pt x="365" y="199"/>
                    <a:pt x="196" y="381"/>
                    <a:pt x="1" y="550"/>
                  </a:cubicBezTo>
                  <a:cubicBezTo>
                    <a:pt x="564" y="985"/>
                    <a:pt x="1137" y="1393"/>
                    <a:pt x="1673" y="1854"/>
                  </a:cubicBezTo>
                  <a:cubicBezTo>
                    <a:pt x="1939" y="2094"/>
                    <a:pt x="2192" y="2360"/>
                    <a:pt x="2445" y="2627"/>
                  </a:cubicBezTo>
                  <a:lnTo>
                    <a:pt x="2458" y="2613"/>
                  </a:lnTo>
                  <a:cubicBezTo>
                    <a:pt x="2529" y="2586"/>
                    <a:pt x="2614" y="2559"/>
                    <a:pt x="2698" y="2559"/>
                  </a:cubicBezTo>
                  <a:cubicBezTo>
                    <a:pt x="2769" y="2559"/>
                    <a:pt x="2839" y="2559"/>
                    <a:pt x="2924" y="2573"/>
                  </a:cubicBezTo>
                  <a:cubicBezTo>
                    <a:pt x="3008" y="2600"/>
                    <a:pt x="3092" y="2627"/>
                    <a:pt x="3177" y="2670"/>
                  </a:cubicBezTo>
                  <a:lnTo>
                    <a:pt x="3190" y="2670"/>
                  </a:lnTo>
                  <a:cubicBezTo>
                    <a:pt x="2951" y="2444"/>
                    <a:pt x="2698" y="2235"/>
                    <a:pt x="2458" y="1996"/>
                  </a:cubicBezTo>
                  <a:cubicBezTo>
                    <a:pt x="2388" y="1912"/>
                    <a:pt x="2219" y="1814"/>
                    <a:pt x="2094" y="1686"/>
                  </a:cubicBezTo>
                  <a:cubicBezTo>
                    <a:pt x="2010" y="1615"/>
                    <a:pt x="2024" y="1477"/>
                    <a:pt x="2121" y="1433"/>
                  </a:cubicBezTo>
                  <a:cubicBezTo>
                    <a:pt x="1643" y="985"/>
                    <a:pt x="1137" y="550"/>
                    <a:pt x="661" y="115"/>
                  </a:cubicBezTo>
                  <a:cubicBezTo>
                    <a:pt x="618" y="71"/>
                    <a:pt x="577" y="44"/>
                    <a:pt x="533" y="0"/>
                  </a:cubicBezTo>
                  <a:close/>
                </a:path>
              </a:pathLst>
            </a:custGeom>
            <a:solidFill>
              <a:srgbClr val="D3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5680824" y="4481747"/>
              <a:ext cx="253500" cy="213320"/>
            </a:xfrm>
            <a:custGeom>
              <a:avLst/>
              <a:gdLst/>
              <a:ahLst/>
              <a:cxnLst/>
              <a:rect l="l" t="t" r="r" b="b"/>
              <a:pathLst>
                <a:path w="3022" h="2543" extrusionOk="0">
                  <a:moveTo>
                    <a:pt x="705" y="1"/>
                  </a:moveTo>
                  <a:cubicBezTo>
                    <a:pt x="550" y="308"/>
                    <a:pt x="297" y="560"/>
                    <a:pt x="1" y="742"/>
                  </a:cubicBezTo>
                  <a:cubicBezTo>
                    <a:pt x="270" y="955"/>
                    <a:pt x="523" y="1164"/>
                    <a:pt x="759" y="1319"/>
                  </a:cubicBezTo>
                  <a:cubicBezTo>
                    <a:pt x="1295" y="1643"/>
                    <a:pt x="1814" y="2024"/>
                    <a:pt x="2307" y="2401"/>
                  </a:cubicBezTo>
                  <a:cubicBezTo>
                    <a:pt x="2361" y="2445"/>
                    <a:pt x="2418" y="2499"/>
                    <a:pt x="2489" y="2543"/>
                  </a:cubicBezTo>
                  <a:cubicBezTo>
                    <a:pt x="2684" y="2374"/>
                    <a:pt x="2853" y="2192"/>
                    <a:pt x="3021" y="1993"/>
                  </a:cubicBezTo>
                  <a:cubicBezTo>
                    <a:pt x="2462" y="1501"/>
                    <a:pt x="1477" y="658"/>
                    <a:pt x="705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6180527" y="4627707"/>
              <a:ext cx="294772" cy="355253"/>
            </a:xfrm>
            <a:custGeom>
              <a:avLst/>
              <a:gdLst/>
              <a:ahLst/>
              <a:cxnLst/>
              <a:rect l="l" t="t" r="r" b="b"/>
              <a:pathLst>
                <a:path w="3514" h="4235" extrusionOk="0">
                  <a:moveTo>
                    <a:pt x="466" y="0"/>
                  </a:moveTo>
                  <a:cubicBezTo>
                    <a:pt x="409" y="0"/>
                    <a:pt x="351" y="31"/>
                    <a:pt x="311" y="71"/>
                  </a:cubicBezTo>
                  <a:lnTo>
                    <a:pt x="311" y="85"/>
                  </a:lnTo>
                  <a:cubicBezTo>
                    <a:pt x="267" y="182"/>
                    <a:pt x="227" y="284"/>
                    <a:pt x="183" y="368"/>
                  </a:cubicBezTo>
                  <a:cubicBezTo>
                    <a:pt x="129" y="479"/>
                    <a:pt x="72" y="563"/>
                    <a:pt x="1" y="661"/>
                  </a:cubicBezTo>
                  <a:cubicBezTo>
                    <a:pt x="591" y="1308"/>
                    <a:pt x="1194" y="1952"/>
                    <a:pt x="1784" y="2600"/>
                  </a:cubicBezTo>
                  <a:cubicBezTo>
                    <a:pt x="1862" y="2690"/>
                    <a:pt x="1796" y="2829"/>
                    <a:pt x="1677" y="2829"/>
                  </a:cubicBezTo>
                  <a:cubicBezTo>
                    <a:pt x="1667" y="2829"/>
                    <a:pt x="1657" y="2828"/>
                    <a:pt x="1646" y="2826"/>
                  </a:cubicBezTo>
                  <a:cubicBezTo>
                    <a:pt x="1510" y="2798"/>
                    <a:pt x="1371" y="2777"/>
                    <a:pt x="1236" y="2777"/>
                  </a:cubicBezTo>
                  <a:cubicBezTo>
                    <a:pt x="1090" y="2777"/>
                    <a:pt x="948" y="2801"/>
                    <a:pt x="817" y="2866"/>
                  </a:cubicBezTo>
                  <a:cubicBezTo>
                    <a:pt x="550" y="3008"/>
                    <a:pt x="395" y="3274"/>
                    <a:pt x="382" y="3554"/>
                  </a:cubicBezTo>
                  <a:cubicBezTo>
                    <a:pt x="564" y="3709"/>
                    <a:pt x="786" y="3877"/>
                    <a:pt x="901" y="4059"/>
                  </a:cubicBezTo>
                  <a:cubicBezTo>
                    <a:pt x="928" y="4103"/>
                    <a:pt x="941" y="4161"/>
                    <a:pt x="955" y="4215"/>
                  </a:cubicBezTo>
                  <a:cubicBezTo>
                    <a:pt x="955" y="4174"/>
                    <a:pt x="955" y="4144"/>
                    <a:pt x="941" y="4117"/>
                  </a:cubicBezTo>
                  <a:cubicBezTo>
                    <a:pt x="928" y="4033"/>
                    <a:pt x="888" y="3975"/>
                    <a:pt x="871" y="3891"/>
                  </a:cubicBezTo>
                  <a:cubicBezTo>
                    <a:pt x="871" y="3793"/>
                    <a:pt x="888" y="3682"/>
                    <a:pt x="955" y="3611"/>
                  </a:cubicBezTo>
                  <a:cubicBezTo>
                    <a:pt x="1061" y="3505"/>
                    <a:pt x="1214" y="3465"/>
                    <a:pt x="1364" y="3465"/>
                  </a:cubicBezTo>
                  <a:cubicBezTo>
                    <a:pt x="1452" y="3465"/>
                    <a:pt x="1539" y="3479"/>
                    <a:pt x="1616" y="3500"/>
                  </a:cubicBezTo>
                  <a:cubicBezTo>
                    <a:pt x="1771" y="3527"/>
                    <a:pt x="1926" y="3611"/>
                    <a:pt x="2051" y="3709"/>
                  </a:cubicBezTo>
                  <a:cubicBezTo>
                    <a:pt x="2094" y="3753"/>
                    <a:pt x="2152" y="3793"/>
                    <a:pt x="2192" y="3837"/>
                  </a:cubicBezTo>
                  <a:cubicBezTo>
                    <a:pt x="2389" y="4020"/>
                    <a:pt x="2576" y="4234"/>
                    <a:pt x="2839" y="4234"/>
                  </a:cubicBezTo>
                  <a:cubicBezTo>
                    <a:pt x="2896" y="4234"/>
                    <a:pt x="2956" y="4224"/>
                    <a:pt x="3022" y="4201"/>
                  </a:cubicBezTo>
                  <a:cubicBezTo>
                    <a:pt x="3372" y="4076"/>
                    <a:pt x="3514" y="3668"/>
                    <a:pt x="3443" y="3331"/>
                  </a:cubicBezTo>
                  <a:cubicBezTo>
                    <a:pt x="3416" y="3217"/>
                    <a:pt x="3288" y="3065"/>
                    <a:pt x="3133" y="2910"/>
                  </a:cubicBezTo>
                  <a:cubicBezTo>
                    <a:pt x="3062" y="2853"/>
                    <a:pt x="2995" y="2795"/>
                    <a:pt x="2937" y="2728"/>
                  </a:cubicBezTo>
                  <a:cubicBezTo>
                    <a:pt x="2769" y="2542"/>
                    <a:pt x="2627" y="2333"/>
                    <a:pt x="2472" y="2138"/>
                  </a:cubicBezTo>
                  <a:cubicBezTo>
                    <a:pt x="1983" y="1504"/>
                    <a:pt x="1434" y="941"/>
                    <a:pt x="871" y="368"/>
                  </a:cubicBezTo>
                  <a:cubicBezTo>
                    <a:pt x="803" y="297"/>
                    <a:pt x="732" y="213"/>
                    <a:pt x="648" y="142"/>
                  </a:cubicBezTo>
                  <a:cubicBezTo>
                    <a:pt x="604" y="85"/>
                    <a:pt x="534" y="14"/>
                    <a:pt x="466" y="0"/>
                  </a:cubicBezTo>
                  <a:close/>
                </a:path>
              </a:pathLst>
            </a:custGeom>
            <a:solidFill>
              <a:srgbClr val="D3C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6443254" y="4871728"/>
              <a:ext cx="88666" cy="204008"/>
            </a:xfrm>
            <a:custGeom>
              <a:avLst/>
              <a:gdLst/>
              <a:ahLst/>
              <a:cxnLst/>
              <a:rect l="l" t="t" r="r" b="b"/>
              <a:pathLst>
                <a:path w="1057" h="2432" extrusionOk="0">
                  <a:moveTo>
                    <a:pt x="1" y="1"/>
                  </a:moveTo>
                  <a:cubicBezTo>
                    <a:pt x="156" y="156"/>
                    <a:pt x="284" y="308"/>
                    <a:pt x="311" y="422"/>
                  </a:cubicBezTo>
                  <a:lnTo>
                    <a:pt x="311" y="449"/>
                  </a:lnTo>
                  <a:cubicBezTo>
                    <a:pt x="409" y="577"/>
                    <a:pt x="493" y="702"/>
                    <a:pt x="550" y="871"/>
                  </a:cubicBezTo>
                  <a:cubicBezTo>
                    <a:pt x="577" y="941"/>
                    <a:pt x="591" y="1026"/>
                    <a:pt x="604" y="1124"/>
                  </a:cubicBezTo>
                  <a:cubicBezTo>
                    <a:pt x="689" y="1545"/>
                    <a:pt x="746" y="2078"/>
                    <a:pt x="493" y="2432"/>
                  </a:cubicBezTo>
                  <a:cubicBezTo>
                    <a:pt x="675" y="2317"/>
                    <a:pt x="830" y="2192"/>
                    <a:pt x="915" y="1966"/>
                  </a:cubicBezTo>
                  <a:cubicBezTo>
                    <a:pt x="972" y="1825"/>
                    <a:pt x="1012" y="1656"/>
                    <a:pt x="1026" y="1504"/>
                  </a:cubicBezTo>
                  <a:cubicBezTo>
                    <a:pt x="1056" y="1319"/>
                    <a:pt x="1012" y="1124"/>
                    <a:pt x="1043" y="941"/>
                  </a:cubicBezTo>
                  <a:cubicBezTo>
                    <a:pt x="888" y="493"/>
                    <a:pt x="577" y="26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586621" y="3967867"/>
              <a:ext cx="393756" cy="319434"/>
            </a:xfrm>
            <a:custGeom>
              <a:avLst/>
              <a:gdLst/>
              <a:ahLst/>
              <a:cxnLst/>
              <a:rect l="l" t="t" r="r" b="b"/>
              <a:pathLst>
                <a:path w="4694" h="3808" extrusionOk="0">
                  <a:moveTo>
                    <a:pt x="4694" y="1"/>
                  </a:moveTo>
                  <a:lnTo>
                    <a:pt x="4694" y="1"/>
                  </a:lnTo>
                  <a:cubicBezTo>
                    <a:pt x="4468" y="85"/>
                    <a:pt x="4259" y="183"/>
                    <a:pt x="4047" y="281"/>
                  </a:cubicBezTo>
                  <a:cubicBezTo>
                    <a:pt x="3204" y="675"/>
                    <a:pt x="2388" y="1124"/>
                    <a:pt x="1646" y="1757"/>
                  </a:cubicBezTo>
                  <a:cubicBezTo>
                    <a:pt x="1292" y="2051"/>
                    <a:pt x="915" y="2347"/>
                    <a:pt x="604" y="2698"/>
                  </a:cubicBezTo>
                  <a:cubicBezTo>
                    <a:pt x="352" y="2991"/>
                    <a:pt x="142" y="3328"/>
                    <a:pt x="28" y="3723"/>
                  </a:cubicBezTo>
                  <a:cubicBezTo>
                    <a:pt x="14" y="3750"/>
                    <a:pt x="14" y="3780"/>
                    <a:pt x="1" y="3807"/>
                  </a:cubicBezTo>
                  <a:cubicBezTo>
                    <a:pt x="196" y="3780"/>
                    <a:pt x="466" y="3639"/>
                    <a:pt x="577" y="3598"/>
                  </a:cubicBezTo>
                  <a:cubicBezTo>
                    <a:pt x="1252" y="3288"/>
                    <a:pt x="1828" y="2614"/>
                    <a:pt x="2347" y="2095"/>
                  </a:cubicBezTo>
                  <a:cubicBezTo>
                    <a:pt x="2826" y="1602"/>
                    <a:pt x="3399" y="1265"/>
                    <a:pt x="3949" y="871"/>
                  </a:cubicBezTo>
                  <a:cubicBezTo>
                    <a:pt x="4286" y="618"/>
                    <a:pt x="4566" y="352"/>
                    <a:pt x="469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543084" y="4194189"/>
              <a:ext cx="196962" cy="321615"/>
            </a:xfrm>
            <a:custGeom>
              <a:avLst/>
              <a:gdLst/>
              <a:ahLst/>
              <a:cxnLst/>
              <a:rect l="l" t="t" r="r" b="b"/>
              <a:pathLst>
                <a:path w="2348" h="3834" extrusionOk="0">
                  <a:moveTo>
                    <a:pt x="1123" y="0"/>
                  </a:moveTo>
                  <a:lnTo>
                    <a:pt x="1123" y="0"/>
                  </a:lnTo>
                  <a:cubicBezTo>
                    <a:pt x="830" y="253"/>
                    <a:pt x="577" y="492"/>
                    <a:pt x="267" y="715"/>
                  </a:cubicBezTo>
                  <a:cubicBezTo>
                    <a:pt x="227" y="745"/>
                    <a:pt x="196" y="786"/>
                    <a:pt x="142" y="816"/>
                  </a:cubicBezTo>
                  <a:cubicBezTo>
                    <a:pt x="142" y="816"/>
                    <a:pt x="142" y="829"/>
                    <a:pt x="125" y="843"/>
                  </a:cubicBezTo>
                  <a:cubicBezTo>
                    <a:pt x="1" y="1291"/>
                    <a:pt x="71" y="1810"/>
                    <a:pt x="240" y="2218"/>
                  </a:cubicBezTo>
                  <a:cubicBezTo>
                    <a:pt x="365" y="2515"/>
                    <a:pt x="577" y="2795"/>
                    <a:pt x="844" y="2977"/>
                  </a:cubicBezTo>
                  <a:cubicBezTo>
                    <a:pt x="1012" y="3105"/>
                    <a:pt x="1221" y="3105"/>
                    <a:pt x="1390" y="3243"/>
                  </a:cubicBezTo>
                  <a:cubicBezTo>
                    <a:pt x="1616" y="3429"/>
                    <a:pt x="1868" y="3624"/>
                    <a:pt x="2051" y="3833"/>
                  </a:cubicBezTo>
                  <a:cubicBezTo>
                    <a:pt x="2165" y="3709"/>
                    <a:pt x="2276" y="3580"/>
                    <a:pt x="2347" y="3429"/>
                  </a:cubicBezTo>
                  <a:cubicBezTo>
                    <a:pt x="1828" y="2990"/>
                    <a:pt x="1407" y="2640"/>
                    <a:pt x="1251" y="2515"/>
                  </a:cubicBezTo>
                  <a:cubicBezTo>
                    <a:pt x="1223" y="2569"/>
                    <a:pt x="1168" y="2599"/>
                    <a:pt x="1113" y="2599"/>
                  </a:cubicBezTo>
                  <a:cubicBezTo>
                    <a:pt x="1082" y="2599"/>
                    <a:pt x="1051" y="2590"/>
                    <a:pt x="1026" y="2569"/>
                  </a:cubicBezTo>
                  <a:cubicBezTo>
                    <a:pt x="786" y="2373"/>
                    <a:pt x="661" y="2178"/>
                    <a:pt x="564" y="1868"/>
                  </a:cubicBezTo>
                  <a:cubicBezTo>
                    <a:pt x="463" y="1588"/>
                    <a:pt x="463" y="1305"/>
                    <a:pt x="547" y="1025"/>
                  </a:cubicBezTo>
                  <a:cubicBezTo>
                    <a:pt x="661" y="630"/>
                    <a:pt x="871" y="293"/>
                    <a:pt x="1123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020222" y="3874839"/>
              <a:ext cx="123898" cy="75329"/>
            </a:xfrm>
            <a:custGeom>
              <a:avLst/>
              <a:gdLst/>
              <a:ahLst/>
              <a:cxnLst/>
              <a:rect l="l" t="t" r="r" b="b"/>
              <a:pathLst>
                <a:path w="1477" h="898" extrusionOk="0">
                  <a:moveTo>
                    <a:pt x="691" y="1"/>
                  </a:moveTo>
                  <a:cubicBezTo>
                    <a:pt x="422" y="308"/>
                    <a:pt x="142" y="631"/>
                    <a:pt x="0" y="898"/>
                  </a:cubicBezTo>
                  <a:lnTo>
                    <a:pt x="1477" y="33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5450056" y="3594411"/>
              <a:ext cx="595080" cy="397028"/>
            </a:xfrm>
            <a:custGeom>
              <a:avLst/>
              <a:gdLst/>
              <a:ahLst/>
              <a:cxnLst/>
              <a:rect l="l" t="t" r="r" b="b"/>
              <a:pathLst>
                <a:path w="7094" h="4733" extrusionOk="0">
                  <a:moveTo>
                    <a:pt x="471" y="1"/>
                  </a:moveTo>
                  <a:cubicBezTo>
                    <a:pt x="354" y="1"/>
                    <a:pt x="238" y="13"/>
                    <a:pt x="125" y="43"/>
                  </a:cubicBezTo>
                  <a:cubicBezTo>
                    <a:pt x="85" y="57"/>
                    <a:pt x="41" y="70"/>
                    <a:pt x="1" y="84"/>
                  </a:cubicBezTo>
                  <a:cubicBezTo>
                    <a:pt x="98" y="97"/>
                    <a:pt x="196" y="127"/>
                    <a:pt x="294" y="141"/>
                  </a:cubicBezTo>
                  <a:cubicBezTo>
                    <a:pt x="631" y="225"/>
                    <a:pt x="998" y="350"/>
                    <a:pt x="1194" y="448"/>
                  </a:cubicBezTo>
                  <a:cubicBezTo>
                    <a:pt x="1588" y="660"/>
                    <a:pt x="1909" y="953"/>
                    <a:pt x="2178" y="1277"/>
                  </a:cubicBezTo>
                  <a:cubicBezTo>
                    <a:pt x="2276" y="1348"/>
                    <a:pt x="2360" y="1432"/>
                    <a:pt x="2387" y="1560"/>
                  </a:cubicBezTo>
                  <a:cubicBezTo>
                    <a:pt x="2698" y="1672"/>
                    <a:pt x="2991" y="1813"/>
                    <a:pt x="3288" y="1951"/>
                  </a:cubicBezTo>
                  <a:cubicBezTo>
                    <a:pt x="3891" y="2275"/>
                    <a:pt x="4454" y="2669"/>
                    <a:pt x="4960" y="3118"/>
                  </a:cubicBezTo>
                  <a:cubicBezTo>
                    <a:pt x="5280" y="3415"/>
                    <a:pt x="5648" y="3752"/>
                    <a:pt x="5702" y="4214"/>
                  </a:cubicBezTo>
                  <a:cubicBezTo>
                    <a:pt x="5732" y="4369"/>
                    <a:pt x="5732" y="4551"/>
                    <a:pt x="5675" y="4733"/>
                  </a:cubicBezTo>
                  <a:cubicBezTo>
                    <a:pt x="6056" y="4564"/>
                    <a:pt x="6420" y="4396"/>
                    <a:pt x="6797" y="4241"/>
                  </a:cubicBezTo>
                  <a:cubicBezTo>
                    <a:pt x="6868" y="4116"/>
                    <a:pt x="6966" y="3974"/>
                    <a:pt x="7094" y="3819"/>
                  </a:cubicBezTo>
                  <a:cubicBezTo>
                    <a:pt x="6841" y="3752"/>
                    <a:pt x="6629" y="3610"/>
                    <a:pt x="6362" y="3610"/>
                  </a:cubicBezTo>
                  <a:cubicBezTo>
                    <a:pt x="6346" y="3611"/>
                    <a:pt x="6331" y="3611"/>
                    <a:pt x="6315" y="3611"/>
                  </a:cubicBezTo>
                  <a:cubicBezTo>
                    <a:pt x="6047" y="3611"/>
                    <a:pt x="5860" y="3500"/>
                    <a:pt x="5675" y="3286"/>
                  </a:cubicBezTo>
                  <a:cubicBezTo>
                    <a:pt x="5155" y="2723"/>
                    <a:pt x="4707" y="2106"/>
                    <a:pt x="4073" y="1645"/>
                  </a:cubicBezTo>
                  <a:cubicBezTo>
                    <a:pt x="3497" y="1223"/>
                    <a:pt x="2795" y="1024"/>
                    <a:pt x="2219" y="616"/>
                  </a:cubicBezTo>
                  <a:cubicBezTo>
                    <a:pt x="1841" y="350"/>
                    <a:pt x="1390" y="141"/>
                    <a:pt x="941" y="57"/>
                  </a:cubicBezTo>
                  <a:cubicBezTo>
                    <a:pt x="788" y="24"/>
                    <a:pt x="629" y="1"/>
                    <a:pt x="47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5192948" y="4132785"/>
              <a:ext cx="209964" cy="200569"/>
            </a:xfrm>
            <a:custGeom>
              <a:avLst/>
              <a:gdLst/>
              <a:ahLst/>
              <a:cxnLst/>
              <a:rect l="l" t="t" r="r" b="b"/>
              <a:pathLst>
                <a:path w="2503" h="2391" extrusionOk="0">
                  <a:moveTo>
                    <a:pt x="2502" y="0"/>
                  </a:moveTo>
                  <a:lnTo>
                    <a:pt x="2502" y="0"/>
                  </a:lnTo>
                  <a:cubicBezTo>
                    <a:pt x="2138" y="14"/>
                    <a:pt x="1771" y="71"/>
                    <a:pt x="1407" y="156"/>
                  </a:cubicBezTo>
                  <a:cubicBezTo>
                    <a:pt x="1081" y="234"/>
                    <a:pt x="645" y="312"/>
                    <a:pt x="226" y="312"/>
                  </a:cubicBezTo>
                  <a:cubicBezTo>
                    <a:pt x="193" y="312"/>
                    <a:pt x="161" y="312"/>
                    <a:pt x="129" y="311"/>
                  </a:cubicBezTo>
                  <a:cubicBezTo>
                    <a:pt x="85" y="408"/>
                    <a:pt x="45" y="506"/>
                    <a:pt x="1" y="604"/>
                  </a:cubicBezTo>
                  <a:cubicBezTo>
                    <a:pt x="395" y="648"/>
                    <a:pt x="746" y="941"/>
                    <a:pt x="759" y="1362"/>
                  </a:cubicBezTo>
                  <a:cubicBezTo>
                    <a:pt x="776" y="1659"/>
                    <a:pt x="662" y="1969"/>
                    <a:pt x="608" y="2249"/>
                  </a:cubicBezTo>
                  <a:cubicBezTo>
                    <a:pt x="591" y="2306"/>
                    <a:pt x="591" y="2347"/>
                    <a:pt x="577" y="2391"/>
                  </a:cubicBezTo>
                  <a:cubicBezTo>
                    <a:pt x="861" y="2249"/>
                    <a:pt x="1140" y="2108"/>
                    <a:pt x="1393" y="1952"/>
                  </a:cubicBezTo>
                  <a:cubicBezTo>
                    <a:pt x="1451" y="1925"/>
                    <a:pt x="1505" y="1885"/>
                    <a:pt x="1562" y="1855"/>
                  </a:cubicBezTo>
                  <a:lnTo>
                    <a:pt x="1562" y="1855"/>
                  </a:lnTo>
                  <a:cubicBezTo>
                    <a:pt x="1503" y="1869"/>
                    <a:pt x="1442" y="1875"/>
                    <a:pt x="1379" y="1875"/>
                  </a:cubicBezTo>
                  <a:cubicBezTo>
                    <a:pt x="1246" y="1875"/>
                    <a:pt x="1109" y="1847"/>
                    <a:pt x="985" y="1801"/>
                  </a:cubicBezTo>
                  <a:cubicBezTo>
                    <a:pt x="861" y="1757"/>
                    <a:pt x="732" y="1615"/>
                    <a:pt x="888" y="1504"/>
                  </a:cubicBezTo>
                  <a:cubicBezTo>
                    <a:pt x="932" y="1468"/>
                    <a:pt x="998" y="1461"/>
                    <a:pt x="1065" y="1461"/>
                  </a:cubicBezTo>
                  <a:cubicBezTo>
                    <a:pt x="1105" y="1461"/>
                    <a:pt x="1145" y="1464"/>
                    <a:pt x="1181" y="1464"/>
                  </a:cubicBezTo>
                  <a:cubicBezTo>
                    <a:pt x="1296" y="1447"/>
                    <a:pt x="1407" y="1433"/>
                    <a:pt x="1518" y="1379"/>
                  </a:cubicBezTo>
                  <a:cubicBezTo>
                    <a:pt x="1815" y="1238"/>
                    <a:pt x="1730" y="1224"/>
                    <a:pt x="2010" y="1110"/>
                  </a:cubicBezTo>
                  <a:cubicBezTo>
                    <a:pt x="2068" y="985"/>
                    <a:pt x="2125" y="874"/>
                    <a:pt x="2165" y="746"/>
                  </a:cubicBezTo>
                  <a:cubicBezTo>
                    <a:pt x="2277" y="506"/>
                    <a:pt x="2391" y="284"/>
                    <a:pt x="2502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5024675" y="4414471"/>
              <a:ext cx="273297" cy="491734"/>
            </a:xfrm>
            <a:custGeom>
              <a:avLst/>
              <a:gdLst/>
              <a:ahLst/>
              <a:cxnLst/>
              <a:rect l="l" t="t" r="r" b="b"/>
              <a:pathLst>
                <a:path w="3258" h="5862" extrusionOk="0">
                  <a:moveTo>
                    <a:pt x="2614" y="0"/>
                  </a:moveTo>
                  <a:lnTo>
                    <a:pt x="2614" y="0"/>
                  </a:lnTo>
                  <a:cubicBezTo>
                    <a:pt x="2543" y="27"/>
                    <a:pt x="2472" y="71"/>
                    <a:pt x="2401" y="85"/>
                  </a:cubicBezTo>
                  <a:cubicBezTo>
                    <a:pt x="2260" y="688"/>
                    <a:pt x="2037" y="1278"/>
                    <a:pt x="1771" y="1841"/>
                  </a:cubicBezTo>
                  <a:cubicBezTo>
                    <a:pt x="1447" y="2529"/>
                    <a:pt x="1124" y="3230"/>
                    <a:pt x="759" y="3904"/>
                  </a:cubicBezTo>
                  <a:cubicBezTo>
                    <a:pt x="490" y="4410"/>
                    <a:pt x="254" y="4933"/>
                    <a:pt x="85" y="5479"/>
                  </a:cubicBezTo>
                  <a:cubicBezTo>
                    <a:pt x="55" y="5590"/>
                    <a:pt x="28" y="5732"/>
                    <a:pt x="1" y="5860"/>
                  </a:cubicBezTo>
                  <a:cubicBezTo>
                    <a:pt x="49" y="5860"/>
                    <a:pt x="104" y="5861"/>
                    <a:pt x="161" y="5861"/>
                  </a:cubicBezTo>
                  <a:cubicBezTo>
                    <a:pt x="283" y="5861"/>
                    <a:pt x="415" y="5855"/>
                    <a:pt x="520" y="5816"/>
                  </a:cubicBezTo>
                  <a:cubicBezTo>
                    <a:pt x="520" y="5816"/>
                    <a:pt x="520" y="5802"/>
                    <a:pt x="534" y="5802"/>
                  </a:cubicBezTo>
                  <a:cubicBezTo>
                    <a:pt x="1097" y="4848"/>
                    <a:pt x="1727" y="3921"/>
                    <a:pt x="2290" y="2964"/>
                  </a:cubicBezTo>
                  <a:cubicBezTo>
                    <a:pt x="2654" y="2320"/>
                    <a:pt x="2934" y="1602"/>
                    <a:pt x="3089" y="887"/>
                  </a:cubicBezTo>
                  <a:cubicBezTo>
                    <a:pt x="3160" y="617"/>
                    <a:pt x="3204" y="351"/>
                    <a:pt x="3258" y="85"/>
                  </a:cubicBezTo>
                  <a:lnTo>
                    <a:pt x="3258" y="85"/>
                  </a:lnTo>
                  <a:cubicBezTo>
                    <a:pt x="3187" y="112"/>
                    <a:pt x="3133" y="155"/>
                    <a:pt x="3062" y="182"/>
                  </a:cubicBezTo>
                  <a:cubicBezTo>
                    <a:pt x="2995" y="212"/>
                    <a:pt x="2738" y="373"/>
                    <a:pt x="2582" y="373"/>
                  </a:cubicBezTo>
                  <a:cubicBezTo>
                    <a:pt x="2510" y="373"/>
                    <a:pt x="2459" y="338"/>
                    <a:pt x="2459" y="240"/>
                  </a:cubicBezTo>
                  <a:cubicBezTo>
                    <a:pt x="2445" y="155"/>
                    <a:pt x="2513" y="71"/>
                    <a:pt x="2614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057474" y="3743894"/>
              <a:ext cx="577632" cy="415147"/>
            </a:xfrm>
            <a:custGeom>
              <a:avLst/>
              <a:gdLst/>
              <a:ahLst/>
              <a:cxnLst/>
              <a:rect l="l" t="t" r="r" b="b"/>
              <a:pathLst>
                <a:path w="6886" h="4949" extrusionOk="0">
                  <a:moveTo>
                    <a:pt x="2037" y="1"/>
                  </a:moveTo>
                  <a:cubicBezTo>
                    <a:pt x="1855" y="311"/>
                    <a:pt x="1886" y="830"/>
                    <a:pt x="1926" y="1140"/>
                  </a:cubicBezTo>
                  <a:cubicBezTo>
                    <a:pt x="1970" y="1477"/>
                    <a:pt x="2081" y="1784"/>
                    <a:pt x="2290" y="2067"/>
                  </a:cubicBezTo>
                  <a:cubicBezTo>
                    <a:pt x="2614" y="2516"/>
                    <a:pt x="3049" y="2866"/>
                    <a:pt x="3554" y="3133"/>
                  </a:cubicBezTo>
                  <a:cubicBezTo>
                    <a:pt x="3824" y="3288"/>
                    <a:pt x="4091" y="3429"/>
                    <a:pt x="4357" y="3585"/>
                  </a:cubicBezTo>
                  <a:cubicBezTo>
                    <a:pt x="4498" y="3669"/>
                    <a:pt x="4765" y="3780"/>
                    <a:pt x="4805" y="3962"/>
                  </a:cubicBezTo>
                  <a:cubicBezTo>
                    <a:pt x="4819" y="4090"/>
                    <a:pt x="4778" y="4202"/>
                    <a:pt x="4707" y="4286"/>
                  </a:cubicBezTo>
                  <a:cubicBezTo>
                    <a:pt x="4397" y="4188"/>
                    <a:pt x="4077" y="4175"/>
                    <a:pt x="3753" y="4161"/>
                  </a:cubicBezTo>
                  <a:cubicBezTo>
                    <a:pt x="3705" y="4159"/>
                    <a:pt x="3656" y="4157"/>
                    <a:pt x="3607" y="4157"/>
                  </a:cubicBezTo>
                  <a:cubicBezTo>
                    <a:pt x="3212" y="4157"/>
                    <a:pt x="2816" y="4232"/>
                    <a:pt x="2421" y="4232"/>
                  </a:cubicBezTo>
                  <a:cubicBezTo>
                    <a:pt x="2289" y="4232"/>
                    <a:pt x="2156" y="4224"/>
                    <a:pt x="2024" y="4202"/>
                  </a:cubicBezTo>
                  <a:cubicBezTo>
                    <a:pt x="1407" y="4117"/>
                    <a:pt x="817" y="3851"/>
                    <a:pt x="537" y="3247"/>
                  </a:cubicBezTo>
                  <a:cubicBezTo>
                    <a:pt x="395" y="2964"/>
                    <a:pt x="325" y="2627"/>
                    <a:pt x="325" y="2320"/>
                  </a:cubicBezTo>
                  <a:cubicBezTo>
                    <a:pt x="325" y="2094"/>
                    <a:pt x="368" y="1869"/>
                    <a:pt x="395" y="1660"/>
                  </a:cubicBezTo>
                  <a:cubicBezTo>
                    <a:pt x="325" y="1646"/>
                    <a:pt x="267" y="1633"/>
                    <a:pt x="200" y="1602"/>
                  </a:cubicBezTo>
                  <a:cubicBezTo>
                    <a:pt x="143" y="1717"/>
                    <a:pt x="99" y="1899"/>
                    <a:pt x="72" y="2010"/>
                  </a:cubicBezTo>
                  <a:cubicBezTo>
                    <a:pt x="1" y="2347"/>
                    <a:pt x="31" y="2698"/>
                    <a:pt x="58" y="3022"/>
                  </a:cubicBezTo>
                  <a:cubicBezTo>
                    <a:pt x="99" y="3612"/>
                    <a:pt x="298" y="4188"/>
                    <a:pt x="733" y="4596"/>
                  </a:cubicBezTo>
                  <a:cubicBezTo>
                    <a:pt x="985" y="4835"/>
                    <a:pt x="1350" y="4933"/>
                    <a:pt x="1744" y="4947"/>
                  </a:cubicBezTo>
                  <a:cubicBezTo>
                    <a:pt x="1776" y="4948"/>
                    <a:pt x="1808" y="4948"/>
                    <a:pt x="1841" y="4948"/>
                  </a:cubicBezTo>
                  <a:cubicBezTo>
                    <a:pt x="2260" y="4948"/>
                    <a:pt x="2696" y="4870"/>
                    <a:pt x="3022" y="4792"/>
                  </a:cubicBezTo>
                  <a:cubicBezTo>
                    <a:pt x="3386" y="4707"/>
                    <a:pt x="3753" y="4650"/>
                    <a:pt x="4117" y="4636"/>
                  </a:cubicBezTo>
                  <a:cubicBezTo>
                    <a:pt x="4183" y="4636"/>
                    <a:pt x="4248" y="4630"/>
                    <a:pt x="4309" y="4630"/>
                  </a:cubicBezTo>
                  <a:cubicBezTo>
                    <a:pt x="4340" y="4630"/>
                    <a:pt x="4369" y="4632"/>
                    <a:pt x="4397" y="4636"/>
                  </a:cubicBezTo>
                  <a:cubicBezTo>
                    <a:pt x="4707" y="4636"/>
                    <a:pt x="5018" y="4680"/>
                    <a:pt x="5324" y="4751"/>
                  </a:cubicBezTo>
                  <a:cubicBezTo>
                    <a:pt x="5577" y="4481"/>
                    <a:pt x="5817" y="4215"/>
                    <a:pt x="6056" y="3949"/>
                  </a:cubicBezTo>
                  <a:cubicBezTo>
                    <a:pt x="6322" y="3639"/>
                    <a:pt x="6606" y="3345"/>
                    <a:pt x="6885" y="3065"/>
                  </a:cubicBezTo>
                  <a:lnTo>
                    <a:pt x="6619" y="3065"/>
                  </a:lnTo>
                  <a:cubicBezTo>
                    <a:pt x="6420" y="3049"/>
                    <a:pt x="6211" y="2995"/>
                    <a:pt x="6029" y="2924"/>
                  </a:cubicBezTo>
                  <a:cubicBezTo>
                    <a:pt x="5931" y="2880"/>
                    <a:pt x="5830" y="2826"/>
                    <a:pt x="5732" y="2755"/>
                  </a:cubicBezTo>
                  <a:cubicBezTo>
                    <a:pt x="5677" y="2820"/>
                    <a:pt x="5616" y="2847"/>
                    <a:pt x="5556" y="2847"/>
                  </a:cubicBezTo>
                  <a:cubicBezTo>
                    <a:pt x="5525" y="2847"/>
                    <a:pt x="5495" y="2840"/>
                    <a:pt x="5466" y="2826"/>
                  </a:cubicBezTo>
                  <a:lnTo>
                    <a:pt x="5453" y="2924"/>
                  </a:lnTo>
                  <a:cubicBezTo>
                    <a:pt x="4805" y="2897"/>
                    <a:pt x="4104" y="2769"/>
                    <a:pt x="3487" y="2543"/>
                  </a:cubicBezTo>
                  <a:cubicBezTo>
                    <a:pt x="3022" y="2391"/>
                    <a:pt x="2712" y="2152"/>
                    <a:pt x="2418" y="1757"/>
                  </a:cubicBezTo>
                  <a:cubicBezTo>
                    <a:pt x="2095" y="1322"/>
                    <a:pt x="1953" y="773"/>
                    <a:pt x="2010" y="254"/>
                  </a:cubicBezTo>
                  <a:cubicBezTo>
                    <a:pt x="2010" y="169"/>
                    <a:pt x="2024" y="85"/>
                    <a:pt x="20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765387" y="3641555"/>
              <a:ext cx="439557" cy="396021"/>
            </a:xfrm>
            <a:custGeom>
              <a:avLst/>
              <a:gdLst/>
              <a:ahLst/>
              <a:cxnLst/>
              <a:rect l="l" t="t" r="r" b="b"/>
              <a:pathLst>
                <a:path w="5240" h="4721" extrusionOk="0">
                  <a:moveTo>
                    <a:pt x="4467" y="0"/>
                  </a:moveTo>
                  <a:cubicBezTo>
                    <a:pt x="4467" y="0"/>
                    <a:pt x="4467" y="14"/>
                    <a:pt x="4454" y="14"/>
                  </a:cubicBezTo>
                  <a:cubicBezTo>
                    <a:pt x="4410" y="71"/>
                    <a:pt x="4370" y="125"/>
                    <a:pt x="4326" y="182"/>
                  </a:cubicBezTo>
                  <a:cubicBezTo>
                    <a:pt x="4332" y="177"/>
                    <a:pt x="4340" y="168"/>
                    <a:pt x="4349" y="158"/>
                  </a:cubicBezTo>
                  <a:lnTo>
                    <a:pt x="4349" y="158"/>
                  </a:lnTo>
                  <a:cubicBezTo>
                    <a:pt x="4205" y="355"/>
                    <a:pt x="4062" y="549"/>
                    <a:pt x="3918" y="759"/>
                  </a:cubicBezTo>
                  <a:lnTo>
                    <a:pt x="3904" y="759"/>
                  </a:lnTo>
                  <a:cubicBezTo>
                    <a:pt x="3554" y="1251"/>
                    <a:pt x="3190" y="1726"/>
                    <a:pt x="2768" y="2161"/>
                  </a:cubicBezTo>
                  <a:cubicBezTo>
                    <a:pt x="2614" y="2334"/>
                    <a:pt x="2434" y="2432"/>
                    <a:pt x="2244" y="2432"/>
                  </a:cubicBezTo>
                  <a:cubicBezTo>
                    <a:pt x="2122" y="2432"/>
                    <a:pt x="1995" y="2391"/>
                    <a:pt x="1868" y="2303"/>
                  </a:cubicBezTo>
                  <a:cubicBezTo>
                    <a:pt x="1575" y="2107"/>
                    <a:pt x="1376" y="1925"/>
                    <a:pt x="1322" y="1558"/>
                  </a:cubicBezTo>
                  <a:cubicBezTo>
                    <a:pt x="1265" y="1278"/>
                    <a:pt x="1406" y="1066"/>
                    <a:pt x="1517" y="813"/>
                  </a:cubicBezTo>
                  <a:cubicBezTo>
                    <a:pt x="1615" y="560"/>
                    <a:pt x="1474" y="324"/>
                    <a:pt x="1221" y="223"/>
                  </a:cubicBezTo>
                  <a:cubicBezTo>
                    <a:pt x="1136" y="192"/>
                    <a:pt x="1048" y="178"/>
                    <a:pt x="960" y="178"/>
                  </a:cubicBezTo>
                  <a:cubicBezTo>
                    <a:pt x="772" y="178"/>
                    <a:pt x="585" y="241"/>
                    <a:pt x="422" y="337"/>
                  </a:cubicBezTo>
                  <a:cubicBezTo>
                    <a:pt x="294" y="391"/>
                    <a:pt x="182" y="493"/>
                    <a:pt x="85" y="590"/>
                  </a:cubicBezTo>
                  <a:cubicBezTo>
                    <a:pt x="58" y="617"/>
                    <a:pt x="27" y="644"/>
                    <a:pt x="0" y="688"/>
                  </a:cubicBezTo>
                  <a:cubicBezTo>
                    <a:pt x="27" y="813"/>
                    <a:pt x="58" y="927"/>
                    <a:pt x="98" y="1052"/>
                  </a:cubicBezTo>
                  <a:cubicBezTo>
                    <a:pt x="229" y="900"/>
                    <a:pt x="394" y="781"/>
                    <a:pt x="593" y="781"/>
                  </a:cubicBezTo>
                  <a:cubicBezTo>
                    <a:pt x="650" y="781"/>
                    <a:pt x="710" y="791"/>
                    <a:pt x="772" y="813"/>
                  </a:cubicBezTo>
                  <a:cubicBezTo>
                    <a:pt x="1025" y="897"/>
                    <a:pt x="1012" y="1221"/>
                    <a:pt x="1012" y="1433"/>
                  </a:cubicBezTo>
                  <a:cubicBezTo>
                    <a:pt x="998" y="1571"/>
                    <a:pt x="985" y="1713"/>
                    <a:pt x="1012" y="1855"/>
                  </a:cubicBezTo>
                  <a:cubicBezTo>
                    <a:pt x="1039" y="1966"/>
                    <a:pt x="1096" y="2094"/>
                    <a:pt x="1167" y="2192"/>
                  </a:cubicBezTo>
                  <a:cubicBezTo>
                    <a:pt x="1305" y="2387"/>
                    <a:pt x="1474" y="2613"/>
                    <a:pt x="1713" y="2684"/>
                  </a:cubicBezTo>
                  <a:cubicBezTo>
                    <a:pt x="1912" y="2738"/>
                    <a:pt x="2107" y="2795"/>
                    <a:pt x="2316" y="2809"/>
                  </a:cubicBezTo>
                  <a:cubicBezTo>
                    <a:pt x="2331" y="2810"/>
                    <a:pt x="2346" y="2810"/>
                    <a:pt x="2361" y="2810"/>
                  </a:cubicBezTo>
                  <a:cubicBezTo>
                    <a:pt x="2556" y="2810"/>
                    <a:pt x="2736" y="2729"/>
                    <a:pt x="2893" y="2613"/>
                  </a:cubicBezTo>
                  <a:cubicBezTo>
                    <a:pt x="3048" y="2472"/>
                    <a:pt x="3190" y="2290"/>
                    <a:pt x="3314" y="2134"/>
                  </a:cubicBezTo>
                  <a:cubicBezTo>
                    <a:pt x="3443" y="1966"/>
                    <a:pt x="3540" y="1784"/>
                    <a:pt x="3652" y="1602"/>
                  </a:cubicBezTo>
                  <a:cubicBezTo>
                    <a:pt x="3766" y="1403"/>
                    <a:pt x="3877" y="1207"/>
                    <a:pt x="4002" y="1012"/>
                  </a:cubicBezTo>
                  <a:cubicBezTo>
                    <a:pt x="4060" y="927"/>
                    <a:pt x="4117" y="857"/>
                    <a:pt x="4171" y="772"/>
                  </a:cubicBezTo>
                  <a:lnTo>
                    <a:pt x="4171" y="772"/>
                  </a:lnTo>
                  <a:cubicBezTo>
                    <a:pt x="4171" y="786"/>
                    <a:pt x="4171" y="799"/>
                    <a:pt x="4157" y="813"/>
                  </a:cubicBezTo>
                  <a:cubicBezTo>
                    <a:pt x="4103" y="1110"/>
                    <a:pt x="4033" y="1420"/>
                    <a:pt x="4019" y="1726"/>
                  </a:cubicBezTo>
                  <a:cubicBezTo>
                    <a:pt x="3989" y="2077"/>
                    <a:pt x="4019" y="2445"/>
                    <a:pt x="4103" y="2795"/>
                  </a:cubicBezTo>
                  <a:cubicBezTo>
                    <a:pt x="4117" y="2836"/>
                    <a:pt x="4130" y="2880"/>
                    <a:pt x="4130" y="2920"/>
                  </a:cubicBezTo>
                  <a:cubicBezTo>
                    <a:pt x="4201" y="3190"/>
                    <a:pt x="4299" y="3443"/>
                    <a:pt x="4370" y="3695"/>
                  </a:cubicBezTo>
                  <a:cubicBezTo>
                    <a:pt x="4440" y="3877"/>
                    <a:pt x="4494" y="4059"/>
                    <a:pt x="4565" y="4228"/>
                  </a:cubicBezTo>
                  <a:cubicBezTo>
                    <a:pt x="4761" y="4454"/>
                    <a:pt x="4987" y="4636"/>
                    <a:pt x="5239" y="4720"/>
                  </a:cubicBezTo>
                  <a:cubicBezTo>
                    <a:pt x="4902" y="4130"/>
                    <a:pt x="4636" y="3540"/>
                    <a:pt x="4481" y="2880"/>
                  </a:cubicBezTo>
                  <a:cubicBezTo>
                    <a:pt x="4454" y="2738"/>
                    <a:pt x="4424" y="2583"/>
                    <a:pt x="4410" y="2431"/>
                  </a:cubicBezTo>
                  <a:cubicBezTo>
                    <a:pt x="4326" y="1770"/>
                    <a:pt x="4424" y="1096"/>
                    <a:pt x="4592" y="449"/>
                  </a:cubicBezTo>
                  <a:cubicBezTo>
                    <a:pt x="4609" y="364"/>
                    <a:pt x="4636" y="267"/>
                    <a:pt x="4676" y="182"/>
                  </a:cubicBezTo>
                  <a:cubicBezTo>
                    <a:pt x="4592" y="125"/>
                    <a:pt x="4525" y="71"/>
                    <a:pt x="446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99686" y="3345441"/>
              <a:ext cx="299302" cy="500206"/>
            </a:xfrm>
            <a:custGeom>
              <a:avLst/>
              <a:gdLst/>
              <a:ahLst/>
              <a:cxnLst/>
              <a:rect l="l" t="t" r="r" b="b"/>
              <a:pathLst>
                <a:path w="3568" h="5963" extrusionOk="0">
                  <a:moveTo>
                    <a:pt x="600" y="1"/>
                  </a:moveTo>
                  <a:cubicBezTo>
                    <a:pt x="398" y="1"/>
                    <a:pt x="196" y="24"/>
                    <a:pt x="1" y="75"/>
                  </a:cubicBezTo>
                  <a:cubicBezTo>
                    <a:pt x="324" y="115"/>
                    <a:pt x="618" y="199"/>
                    <a:pt x="914" y="341"/>
                  </a:cubicBezTo>
                  <a:cubicBezTo>
                    <a:pt x="1012" y="381"/>
                    <a:pt x="1096" y="439"/>
                    <a:pt x="1194" y="496"/>
                  </a:cubicBezTo>
                  <a:cubicBezTo>
                    <a:pt x="1589" y="719"/>
                    <a:pt x="1926" y="1042"/>
                    <a:pt x="2179" y="1423"/>
                  </a:cubicBezTo>
                  <a:cubicBezTo>
                    <a:pt x="2334" y="1646"/>
                    <a:pt x="2502" y="1885"/>
                    <a:pt x="2587" y="2138"/>
                  </a:cubicBezTo>
                  <a:cubicBezTo>
                    <a:pt x="2641" y="2307"/>
                    <a:pt x="2614" y="2489"/>
                    <a:pt x="2543" y="2657"/>
                  </a:cubicBezTo>
                  <a:cubicBezTo>
                    <a:pt x="2516" y="2741"/>
                    <a:pt x="2472" y="2826"/>
                    <a:pt x="2432" y="2897"/>
                  </a:cubicBezTo>
                  <a:cubicBezTo>
                    <a:pt x="2303" y="3122"/>
                    <a:pt x="2108" y="3348"/>
                    <a:pt x="1953" y="3557"/>
                  </a:cubicBezTo>
                  <a:lnTo>
                    <a:pt x="1939" y="3571"/>
                  </a:lnTo>
                  <a:cubicBezTo>
                    <a:pt x="1939" y="3584"/>
                    <a:pt x="1939" y="3584"/>
                    <a:pt x="1926" y="3601"/>
                  </a:cubicBezTo>
                  <a:cubicBezTo>
                    <a:pt x="1757" y="3837"/>
                    <a:pt x="1575" y="4090"/>
                    <a:pt x="1390" y="4329"/>
                  </a:cubicBezTo>
                  <a:lnTo>
                    <a:pt x="1390" y="4343"/>
                  </a:lnTo>
                  <a:cubicBezTo>
                    <a:pt x="1026" y="4822"/>
                    <a:pt x="662" y="5300"/>
                    <a:pt x="254" y="5749"/>
                  </a:cubicBezTo>
                  <a:cubicBezTo>
                    <a:pt x="227" y="5762"/>
                    <a:pt x="210" y="5776"/>
                    <a:pt x="196" y="5793"/>
                  </a:cubicBezTo>
                  <a:cubicBezTo>
                    <a:pt x="227" y="5806"/>
                    <a:pt x="254" y="5820"/>
                    <a:pt x="267" y="5833"/>
                  </a:cubicBezTo>
                  <a:cubicBezTo>
                    <a:pt x="394" y="5921"/>
                    <a:pt x="521" y="5962"/>
                    <a:pt x="643" y="5962"/>
                  </a:cubicBezTo>
                  <a:cubicBezTo>
                    <a:pt x="833" y="5962"/>
                    <a:pt x="1013" y="5864"/>
                    <a:pt x="1167" y="5691"/>
                  </a:cubicBezTo>
                  <a:cubicBezTo>
                    <a:pt x="1589" y="5256"/>
                    <a:pt x="1953" y="4781"/>
                    <a:pt x="2303" y="4289"/>
                  </a:cubicBezTo>
                  <a:lnTo>
                    <a:pt x="2317" y="4289"/>
                  </a:lnTo>
                  <a:cubicBezTo>
                    <a:pt x="2502" y="4036"/>
                    <a:pt x="2684" y="3783"/>
                    <a:pt x="2853" y="3544"/>
                  </a:cubicBezTo>
                  <a:cubicBezTo>
                    <a:pt x="2866" y="3544"/>
                    <a:pt x="2866" y="3530"/>
                    <a:pt x="2866" y="3530"/>
                  </a:cubicBezTo>
                  <a:lnTo>
                    <a:pt x="2880" y="3517"/>
                  </a:lnTo>
                  <a:cubicBezTo>
                    <a:pt x="3035" y="3291"/>
                    <a:pt x="3231" y="3079"/>
                    <a:pt x="3359" y="2843"/>
                  </a:cubicBezTo>
                  <a:cubicBezTo>
                    <a:pt x="3399" y="2772"/>
                    <a:pt x="3443" y="2687"/>
                    <a:pt x="3470" y="2603"/>
                  </a:cubicBezTo>
                  <a:cubicBezTo>
                    <a:pt x="3541" y="2435"/>
                    <a:pt x="3568" y="2253"/>
                    <a:pt x="3514" y="2098"/>
                  </a:cubicBezTo>
                  <a:cubicBezTo>
                    <a:pt x="3429" y="1845"/>
                    <a:pt x="3261" y="1605"/>
                    <a:pt x="3106" y="1379"/>
                  </a:cubicBezTo>
                  <a:cubicBezTo>
                    <a:pt x="2853" y="1002"/>
                    <a:pt x="2516" y="678"/>
                    <a:pt x="2121" y="439"/>
                  </a:cubicBezTo>
                  <a:cubicBezTo>
                    <a:pt x="2024" y="381"/>
                    <a:pt x="1926" y="328"/>
                    <a:pt x="1828" y="284"/>
                  </a:cubicBezTo>
                  <a:cubicBezTo>
                    <a:pt x="1448" y="104"/>
                    <a:pt x="1022" y="1"/>
                    <a:pt x="60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5308626" y="4204591"/>
              <a:ext cx="207448" cy="253836"/>
            </a:xfrm>
            <a:custGeom>
              <a:avLst/>
              <a:gdLst/>
              <a:ahLst/>
              <a:cxnLst/>
              <a:rect l="l" t="t" r="r" b="b"/>
              <a:pathLst>
                <a:path w="2473" h="3026" extrusionOk="0">
                  <a:moveTo>
                    <a:pt x="1616" y="1"/>
                  </a:moveTo>
                  <a:cubicBezTo>
                    <a:pt x="1531" y="1"/>
                    <a:pt x="1319" y="58"/>
                    <a:pt x="1137" y="102"/>
                  </a:cubicBezTo>
                  <a:cubicBezTo>
                    <a:pt x="1150" y="297"/>
                    <a:pt x="1194" y="466"/>
                    <a:pt x="1292" y="662"/>
                  </a:cubicBezTo>
                  <a:cubicBezTo>
                    <a:pt x="1376" y="844"/>
                    <a:pt x="1504" y="1029"/>
                    <a:pt x="1656" y="1154"/>
                  </a:cubicBezTo>
                  <a:cubicBezTo>
                    <a:pt x="1757" y="1252"/>
                    <a:pt x="1784" y="1407"/>
                    <a:pt x="1687" y="1504"/>
                  </a:cubicBezTo>
                  <a:cubicBezTo>
                    <a:pt x="1616" y="1602"/>
                    <a:pt x="1531" y="1703"/>
                    <a:pt x="1461" y="1757"/>
                  </a:cubicBezTo>
                  <a:lnTo>
                    <a:pt x="1447" y="1757"/>
                  </a:lnTo>
                  <a:cubicBezTo>
                    <a:pt x="1319" y="1855"/>
                    <a:pt x="1167" y="1939"/>
                    <a:pt x="955" y="2094"/>
                  </a:cubicBezTo>
                  <a:cubicBezTo>
                    <a:pt x="914" y="2125"/>
                    <a:pt x="871" y="2152"/>
                    <a:pt x="830" y="2179"/>
                  </a:cubicBezTo>
                  <a:cubicBezTo>
                    <a:pt x="844" y="2192"/>
                    <a:pt x="844" y="2223"/>
                    <a:pt x="844" y="2249"/>
                  </a:cubicBezTo>
                  <a:cubicBezTo>
                    <a:pt x="844" y="2378"/>
                    <a:pt x="476" y="2502"/>
                    <a:pt x="392" y="2560"/>
                  </a:cubicBezTo>
                  <a:cubicBezTo>
                    <a:pt x="267" y="2644"/>
                    <a:pt x="1" y="2839"/>
                    <a:pt x="169" y="2981"/>
                  </a:cubicBezTo>
                  <a:cubicBezTo>
                    <a:pt x="213" y="3012"/>
                    <a:pt x="258" y="3025"/>
                    <a:pt x="303" y="3025"/>
                  </a:cubicBezTo>
                  <a:cubicBezTo>
                    <a:pt x="416" y="3025"/>
                    <a:pt x="528" y="2944"/>
                    <a:pt x="618" y="2883"/>
                  </a:cubicBezTo>
                  <a:cubicBezTo>
                    <a:pt x="844" y="2755"/>
                    <a:pt x="1053" y="2630"/>
                    <a:pt x="1265" y="2475"/>
                  </a:cubicBezTo>
                  <a:cubicBezTo>
                    <a:pt x="1488" y="2320"/>
                    <a:pt x="1643" y="2223"/>
                    <a:pt x="1771" y="2125"/>
                  </a:cubicBezTo>
                  <a:cubicBezTo>
                    <a:pt x="1939" y="2010"/>
                    <a:pt x="2064" y="1872"/>
                    <a:pt x="2219" y="1602"/>
                  </a:cubicBezTo>
                  <a:cubicBezTo>
                    <a:pt x="2219" y="1589"/>
                    <a:pt x="2233" y="1575"/>
                    <a:pt x="2233" y="1562"/>
                  </a:cubicBezTo>
                  <a:cubicBezTo>
                    <a:pt x="2317" y="1420"/>
                    <a:pt x="2401" y="1225"/>
                    <a:pt x="2472" y="1056"/>
                  </a:cubicBezTo>
                  <a:lnTo>
                    <a:pt x="2472" y="1056"/>
                  </a:lnTo>
                  <a:cubicBezTo>
                    <a:pt x="2426" y="1082"/>
                    <a:pt x="2380" y="1099"/>
                    <a:pt x="2331" y="1099"/>
                  </a:cubicBezTo>
                  <a:cubicBezTo>
                    <a:pt x="2304" y="1099"/>
                    <a:pt x="2276" y="1094"/>
                    <a:pt x="2246" y="1083"/>
                  </a:cubicBezTo>
                  <a:cubicBezTo>
                    <a:pt x="2206" y="1056"/>
                    <a:pt x="2162" y="1043"/>
                    <a:pt x="2135" y="1029"/>
                  </a:cubicBezTo>
                  <a:cubicBezTo>
                    <a:pt x="2094" y="1012"/>
                    <a:pt x="2064" y="985"/>
                    <a:pt x="2037" y="972"/>
                  </a:cubicBezTo>
                  <a:cubicBezTo>
                    <a:pt x="1926" y="887"/>
                    <a:pt x="1825" y="790"/>
                    <a:pt x="1740" y="692"/>
                  </a:cubicBezTo>
                  <a:cubicBezTo>
                    <a:pt x="1616" y="550"/>
                    <a:pt x="1572" y="368"/>
                    <a:pt x="1558" y="186"/>
                  </a:cubicBezTo>
                  <a:cubicBezTo>
                    <a:pt x="1545" y="115"/>
                    <a:pt x="1572" y="45"/>
                    <a:pt x="161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4923174" y="4890435"/>
              <a:ext cx="115761" cy="195536"/>
            </a:xfrm>
            <a:custGeom>
              <a:avLst/>
              <a:gdLst/>
              <a:ahLst/>
              <a:cxnLst/>
              <a:rect l="l" t="t" r="r" b="b"/>
              <a:pathLst>
                <a:path w="1380" h="2331" extrusionOk="0">
                  <a:moveTo>
                    <a:pt x="604" y="0"/>
                  </a:moveTo>
                  <a:lnTo>
                    <a:pt x="591" y="17"/>
                  </a:lnTo>
                  <a:cubicBezTo>
                    <a:pt x="537" y="128"/>
                    <a:pt x="466" y="253"/>
                    <a:pt x="409" y="368"/>
                  </a:cubicBezTo>
                  <a:cubicBezTo>
                    <a:pt x="297" y="621"/>
                    <a:pt x="199" y="887"/>
                    <a:pt x="98" y="1140"/>
                  </a:cubicBezTo>
                  <a:cubicBezTo>
                    <a:pt x="44" y="1265"/>
                    <a:pt x="1" y="1420"/>
                    <a:pt x="58" y="1561"/>
                  </a:cubicBezTo>
                  <a:cubicBezTo>
                    <a:pt x="85" y="1646"/>
                    <a:pt x="115" y="1730"/>
                    <a:pt x="142" y="1814"/>
                  </a:cubicBezTo>
                  <a:cubicBezTo>
                    <a:pt x="169" y="1885"/>
                    <a:pt x="183" y="1996"/>
                    <a:pt x="240" y="2040"/>
                  </a:cubicBezTo>
                  <a:cubicBezTo>
                    <a:pt x="284" y="2094"/>
                    <a:pt x="382" y="2138"/>
                    <a:pt x="452" y="2165"/>
                  </a:cubicBezTo>
                  <a:cubicBezTo>
                    <a:pt x="564" y="2209"/>
                    <a:pt x="661" y="2236"/>
                    <a:pt x="773" y="2249"/>
                  </a:cubicBezTo>
                  <a:cubicBezTo>
                    <a:pt x="877" y="2271"/>
                    <a:pt x="1007" y="2331"/>
                    <a:pt x="1120" y="2331"/>
                  </a:cubicBezTo>
                  <a:cubicBezTo>
                    <a:pt x="1146" y="2331"/>
                    <a:pt x="1171" y="2327"/>
                    <a:pt x="1194" y="2320"/>
                  </a:cubicBezTo>
                  <a:cubicBezTo>
                    <a:pt x="1265" y="2293"/>
                    <a:pt x="1336" y="2249"/>
                    <a:pt x="1379" y="2178"/>
                  </a:cubicBezTo>
                  <a:lnTo>
                    <a:pt x="1363" y="2178"/>
                  </a:lnTo>
                  <a:cubicBezTo>
                    <a:pt x="1238" y="2151"/>
                    <a:pt x="1127" y="2124"/>
                    <a:pt x="999" y="2067"/>
                  </a:cubicBezTo>
                  <a:cubicBezTo>
                    <a:pt x="914" y="2040"/>
                    <a:pt x="803" y="1996"/>
                    <a:pt x="746" y="1925"/>
                  </a:cubicBezTo>
                  <a:cubicBezTo>
                    <a:pt x="688" y="1871"/>
                    <a:pt x="675" y="1743"/>
                    <a:pt x="648" y="1673"/>
                  </a:cubicBezTo>
                  <a:cubicBezTo>
                    <a:pt x="621" y="1575"/>
                    <a:pt x="564" y="1477"/>
                    <a:pt x="537" y="1379"/>
                  </a:cubicBezTo>
                  <a:cubicBezTo>
                    <a:pt x="493" y="1211"/>
                    <a:pt x="537" y="1042"/>
                    <a:pt x="591" y="887"/>
                  </a:cubicBezTo>
                  <a:cubicBezTo>
                    <a:pt x="648" y="759"/>
                    <a:pt x="688" y="634"/>
                    <a:pt x="746" y="506"/>
                  </a:cubicBezTo>
                  <a:cubicBezTo>
                    <a:pt x="789" y="395"/>
                    <a:pt x="843" y="270"/>
                    <a:pt x="887" y="155"/>
                  </a:cubicBezTo>
                  <a:cubicBezTo>
                    <a:pt x="789" y="128"/>
                    <a:pt x="675" y="85"/>
                    <a:pt x="60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4737117" y="3623268"/>
              <a:ext cx="256856" cy="351814"/>
            </a:xfrm>
            <a:custGeom>
              <a:avLst/>
              <a:gdLst/>
              <a:ahLst/>
              <a:cxnLst/>
              <a:rect l="l" t="t" r="r" b="b"/>
              <a:pathLst>
                <a:path w="3062" h="4194" extrusionOk="0">
                  <a:moveTo>
                    <a:pt x="1592" y="57"/>
                  </a:moveTo>
                  <a:cubicBezTo>
                    <a:pt x="1605" y="57"/>
                    <a:pt x="1620" y="63"/>
                    <a:pt x="1629" y="63"/>
                  </a:cubicBezTo>
                  <a:cubicBezTo>
                    <a:pt x="1659" y="77"/>
                    <a:pt x="1726" y="134"/>
                    <a:pt x="1811" y="205"/>
                  </a:cubicBezTo>
                  <a:lnTo>
                    <a:pt x="98" y="1159"/>
                  </a:lnTo>
                  <a:lnTo>
                    <a:pt x="71" y="1031"/>
                  </a:lnTo>
                  <a:cubicBezTo>
                    <a:pt x="58" y="990"/>
                    <a:pt x="84" y="933"/>
                    <a:pt x="125" y="920"/>
                  </a:cubicBezTo>
                  <a:cubicBezTo>
                    <a:pt x="267" y="879"/>
                    <a:pt x="577" y="680"/>
                    <a:pt x="857" y="485"/>
                  </a:cubicBezTo>
                  <a:cubicBezTo>
                    <a:pt x="1153" y="289"/>
                    <a:pt x="1447" y="104"/>
                    <a:pt x="1575" y="63"/>
                  </a:cubicBezTo>
                  <a:cubicBezTo>
                    <a:pt x="1579" y="59"/>
                    <a:pt x="1585" y="57"/>
                    <a:pt x="1592" y="57"/>
                  </a:cubicBezTo>
                  <a:close/>
                  <a:moveTo>
                    <a:pt x="1868" y="232"/>
                  </a:moveTo>
                  <a:cubicBezTo>
                    <a:pt x="2023" y="357"/>
                    <a:pt x="2232" y="542"/>
                    <a:pt x="2431" y="711"/>
                  </a:cubicBezTo>
                  <a:lnTo>
                    <a:pt x="1504" y="1638"/>
                  </a:lnTo>
                  <a:lnTo>
                    <a:pt x="1504" y="1567"/>
                  </a:lnTo>
                  <a:cubicBezTo>
                    <a:pt x="1490" y="1425"/>
                    <a:pt x="1447" y="1132"/>
                    <a:pt x="1433" y="920"/>
                  </a:cubicBezTo>
                  <a:cubicBezTo>
                    <a:pt x="1433" y="862"/>
                    <a:pt x="1406" y="822"/>
                    <a:pt x="1362" y="808"/>
                  </a:cubicBezTo>
                  <a:cubicBezTo>
                    <a:pt x="1349" y="795"/>
                    <a:pt x="1322" y="778"/>
                    <a:pt x="1291" y="778"/>
                  </a:cubicBezTo>
                  <a:cubicBezTo>
                    <a:pt x="1264" y="778"/>
                    <a:pt x="1251" y="795"/>
                    <a:pt x="1221" y="808"/>
                  </a:cubicBezTo>
                  <a:cubicBezTo>
                    <a:pt x="1025" y="906"/>
                    <a:pt x="843" y="1017"/>
                    <a:pt x="648" y="1145"/>
                  </a:cubicBezTo>
                  <a:lnTo>
                    <a:pt x="590" y="1172"/>
                  </a:lnTo>
                  <a:cubicBezTo>
                    <a:pt x="506" y="1230"/>
                    <a:pt x="378" y="1314"/>
                    <a:pt x="280" y="1385"/>
                  </a:cubicBezTo>
                  <a:cubicBezTo>
                    <a:pt x="270" y="1394"/>
                    <a:pt x="254" y="1404"/>
                    <a:pt x="235" y="1404"/>
                  </a:cubicBezTo>
                  <a:cubicBezTo>
                    <a:pt x="227" y="1404"/>
                    <a:pt x="218" y="1402"/>
                    <a:pt x="209" y="1398"/>
                  </a:cubicBezTo>
                  <a:cubicBezTo>
                    <a:pt x="182" y="1385"/>
                    <a:pt x="155" y="1368"/>
                    <a:pt x="155" y="1341"/>
                  </a:cubicBezTo>
                  <a:lnTo>
                    <a:pt x="111" y="1216"/>
                  </a:lnTo>
                  <a:lnTo>
                    <a:pt x="1868" y="232"/>
                  </a:lnTo>
                  <a:close/>
                  <a:moveTo>
                    <a:pt x="2471" y="738"/>
                  </a:moveTo>
                  <a:cubicBezTo>
                    <a:pt x="2542" y="808"/>
                    <a:pt x="2627" y="862"/>
                    <a:pt x="2684" y="920"/>
                  </a:cubicBezTo>
                  <a:lnTo>
                    <a:pt x="674" y="3000"/>
                  </a:lnTo>
                  <a:lnTo>
                    <a:pt x="533" y="2787"/>
                  </a:lnTo>
                  <a:cubicBezTo>
                    <a:pt x="506" y="2760"/>
                    <a:pt x="519" y="2717"/>
                    <a:pt x="533" y="2690"/>
                  </a:cubicBezTo>
                  <a:cubicBezTo>
                    <a:pt x="590" y="2619"/>
                    <a:pt x="661" y="2548"/>
                    <a:pt x="715" y="2494"/>
                  </a:cubicBezTo>
                  <a:cubicBezTo>
                    <a:pt x="816" y="2396"/>
                    <a:pt x="1251" y="1975"/>
                    <a:pt x="1433" y="1789"/>
                  </a:cubicBezTo>
                  <a:lnTo>
                    <a:pt x="2471" y="738"/>
                  </a:lnTo>
                  <a:close/>
                  <a:moveTo>
                    <a:pt x="2724" y="963"/>
                  </a:moveTo>
                  <a:cubicBezTo>
                    <a:pt x="2755" y="990"/>
                    <a:pt x="2782" y="1017"/>
                    <a:pt x="2809" y="1031"/>
                  </a:cubicBezTo>
                  <a:lnTo>
                    <a:pt x="2950" y="1159"/>
                  </a:lnTo>
                  <a:cubicBezTo>
                    <a:pt x="2991" y="1186"/>
                    <a:pt x="2991" y="1257"/>
                    <a:pt x="2964" y="1301"/>
                  </a:cubicBezTo>
                  <a:cubicBezTo>
                    <a:pt x="2852" y="1439"/>
                    <a:pt x="2600" y="1692"/>
                    <a:pt x="2417" y="1874"/>
                  </a:cubicBezTo>
                  <a:cubicBezTo>
                    <a:pt x="2316" y="1975"/>
                    <a:pt x="2232" y="2059"/>
                    <a:pt x="2205" y="2100"/>
                  </a:cubicBezTo>
                  <a:cubicBezTo>
                    <a:pt x="2192" y="2127"/>
                    <a:pt x="2148" y="2170"/>
                    <a:pt x="2121" y="2197"/>
                  </a:cubicBezTo>
                  <a:lnTo>
                    <a:pt x="914" y="3364"/>
                  </a:lnTo>
                  <a:lnTo>
                    <a:pt x="701" y="3040"/>
                  </a:lnTo>
                  <a:lnTo>
                    <a:pt x="2724" y="963"/>
                  </a:lnTo>
                  <a:close/>
                  <a:moveTo>
                    <a:pt x="2063" y="2325"/>
                  </a:moveTo>
                  <a:cubicBezTo>
                    <a:pt x="2063" y="2366"/>
                    <a:pt x="2080" y="2396"/>
                    <a:pt x="2107" y="2437"/>
                  </a:cubicBezTo>
                  <a:lnTo>
                    <a:pt x="2262" y="2690"/>
                  </a:lnTo>
                  <a:lnTo>
                    <a:pt x="1194" y="3785"/>
                  </a:lnTo>
                  <a:lnTo>
                    <a:pt x="941" y="3408"/>
                  </a:lnTo>
                  <a:lnTo>
                    <a:pt x="2063" y="2325"/>
                  </a:lnTo>
                  <a:close/>
                  <a:moveTo>
                    <a:pt x="2303" y="2733"/>
                  </a:moveTo>
                  <a:lnTo>
                    <a:pt x="2417" y="2929"/>
                  </a:lnTo>
                  <a:cubicBezTo>
                    <a:pt x="2458" y="2969"/>
                    <a:pt x="2444" y="3040"/>
                    <a:pt x="2417" y="3084"/>
                  </a:cubicBezTo>
                  <a:cubicBezTo>
                    <a:pt x="2333" y="3168"/>
                    <a:pt x="2205" y="3323"/>
                    <a:pt x="2165" y="3364"/>
                  </a:cubicBezTo>
                  <a:cubicBezTo>
                    <a:pt x="2050" y="3475"/>
                    <a:pt x="1952" y="3603"/>
                    <a:pt x="1854" y="3714"/>
                  </a:cubicBezTo>
                  <a:lnTo>
                    <a:pt x="1827" y="3745"/>
                  </a:lnTo>
                  <a:cubicBezTo>
                    <a:pt x="1757" y="3829"/>
                    <a:pt x="1629" y="3981"/>
                    <a:pt x="1531" y="4095"/>
                  </a:cubicBezTo>
                  <a:cubicBezTo>
                    <a:pt x="1517" y="4122"/>
                    <a:pt x="1490" y="4136"/>
                    <a:pt x="1460" y="4136"/>
                  </a:cubicBezTo>
                  <a:cubicBezTo>
                    <a:pt x="1433" y="4136"/>
                    <a:pt x="1406" y="4122"/>
                    <a:pt x="1389" y="4095"/>
                  </a:cubicBezTo>
                  <a:lnTo>
                    <a:pt x="1221" y="3843"/>
                  </a:lnTo>
                  <a:lnTo>
                    <a:pt x="2303" y="2733"/>
                  </a:lnTo>
                  <a:close/>
                  <a:moveTo>
                    <a:pt x="1584" y="0"/>
                  </a:moveTo>
                  <a:cubicBezTo>
                    <a:pt x="1575" y="0"/>
                    <a:pt x="1567" y="2"/>
                    <a:pt x="1558" y="6"/>
                  </a:cubicBezTo>
                  <a:cubicBezTo>
                    <a:pt x="1420" y="50"/>
                    <a:pt x="1136" y="232"/>
                    <a:pt x="830" y="441"/>
                  </a:cubicBezTo>
                  <a:cubicBezTo>
                    <a:pt x="546" y="626"/>
                    <a:pt x="240" y="822"/>
                    <a:pt x="111" y="879"/>
                  </a:cubicBezTo>
                  <a:cubicBezTo>
                    <a:pt x="27" y="893"/>
                    <a:pt x="0" y="977"/>
                    <a:pt x="14" y="1048"/>
                  </a:cubicBezTo>
                  <a:lnTo>
                    <a:pt x="98" y="1354"/>
                  </a:lnTo>
                  <a:cubicBezTo>
                    <a:pt x="111" y="1398"/>
                    <a:pt x="142" y="1439"/>
                    <a:pt x="182" y="1452"/>
                  </a:cubicBezTo>
                  <a:cubicBezTo>
                    <a:pt x="198" y="1457"/>
                    <a:pt x="213" y="1459"/>
                    <a:pt x="226" y="1459"/>
                  </a:cubicBezTo>
                  <a:cubicBezTo>
                    <a:pt x="262" y="1459"/>
                    <a:pt x="292" y="1445"/>
                    <a:pt x="324" y="1425"/>
                  </a:cubicBezTo>
                  <a:cubicBezTo>
                    <a:pt x="408" y="1368"/>
                    <a:pt x="533" y="1270"/>
                    <a:pt x="617" y="1230"/>
                  </a:cubicBezTo>
                  <a:lnTo>
                    <a:pt x="674" y="1186"/>
                  </a:lnTo>
                  <a:cubicBezTo>
                    <a:pt x="870" y="1075"/>
                    <a:pt x="1052" y="947"/>
                    <a:pt x="1251" y="849"/>
                  </a:cubicBezTo>
                  <a:cubicBezTo>
                    <a:pt x="1264" y="842"/>
                    <a:pt x="1278" y="839"/>
                    <a:pt x="1292" y="839"/>
                  </a:cubicBezTo>
                  <a:cubicBezTo>
                    <a:pt x="1306" y="839"/>
                    <a:pt x="1320" y="842"/>
                    <a:pt x="1335" y="849"/>
                  </a:cubicBezTo>
                  <a:cubicBezTo>
                    <a:pt x="1362" y="862"/>
                    <a:pt x="1376" y="893"/>
                    <a:pt x="1376" y="920"/>
                  </a:cubicBezTo>
                  <a:cubicBezTo>
                    <a:pt x="1389" y="1145"/>
                    <a:pt x="1433" y="1425"/>
                    <a:pt x="1447" y="1580"/>
                  </a:cubicBezTo>
                  <a:cubicBezTo>
                    <a:pt x="1460" y="1638"/>
                    <a:pt x="1433" y="1705"/>
                    <a:pt x="1389" y="1749"/>
                  </a:cubicBezTo>
                  <a:cubicBezTo>
                    <a:pt x="1207" y="1931"/>
                    <a:pt x="772" y="2352"/>
                    <a:pt x="674" y="2450"/>
                  </a:cubicBezTo>
                  <a:cubicBezTo>
                    <a:pt x="617" y="2508"/>
                    <a:pt x="546" y="2592"/>
                    <a:pt x="492" y="2649"/>
                  </a:cubicBezTo>
                  <a:cubicBezTo>
                    <a:pt x="449" y="2690"/>
                    <a:pt x="449" y="2774"/>
                    <a:pt x="492" y="2818"/>
                  </a:cubicBezTo>
                  <a:lnTo>
                    <a:pt x="1349" y="4122"/>
                  </a:lnTo>
                  <a:cubicBezTo>
                    <a:pt x="1376" y="4166"/>
                    <a:pt x="1420" y="4193"/>
                    <a:pt x="1460" y="4193"/>
                  </a:cubicBezTo>
                  <a:cubicBezTo>
                    <a:pt x="1517" y="4193"/>
                    <a:pt x="1544" y="4166"/>
                    <a:pt x="1575" y="4136"/>
                  </a:cubicBezTo>
                  <a:cubicBezTo>
                    <a:pt x="1672" y="4025"/>
                    <a:pt x="1797" y="3870"/>
                    <a:pt x="1868" y="3772"/>
                  </a:cubicBezTo>
                  <a:lnTo>
                    <a:pt x="1895" y="3745"/>
                  </a:lnTo>
                  <a:cubicBezTo>
                    <a:pt x="1996" y="3630"/>
                    <a:pt x="2094" y="3519"/>
                    <a:pt x="2205" y="3408"/>
                  </a:cubicBezTo>
                  <a:cubicBezTo>
                    <a:pt x="2249" y="3350"/>
                    <a:pt x="2374" y="3209"/>
                    <a:pt x="2458" y="3124"/>
                  </a:cubicBezTo>
                  <a:cubicBezTo>
                    <a:pt x="2502" y="3054"/>
                    <a:pt x="2515" y="2969"/>
                    <a:pt x="2471" y="2902"/>
                  </a:cubicBezTo>
                  <a:lnTo>
                    <a:pt x="2148" y="2410"/>
                  </a:lnTo>
                  <a:cubicBezTo>
                    <a:pt x="2121" y="2352"/>
                    <a:pt x="2121" y="2282"/>
                    <a:pt x="2165" y="2241"/>
                  </a:cubicBezTo>
                  <a:cubicBezTo>
                    <a:pt x="2192" y="2197"/>
                    <a:pt x="2232" y="2157"/>
                    <a:pt x="2249" y="2127"/>
                  </a:cubicBezTo>
                  <a:cubicBezTo>
                    <a:pt x="2276" y="2100"/>
                    <a:pt x="2360" y="2015"/>
                    <a:pt x="2458" y="1918"/>
                  </a:cubicBezTo>
                  <a:cubicBezTo>
                    <a:pt x="2640" y="1735"/>
                    <a:pt x="2893" y="1483"/>
                    <a:pt x="3007" y="1328"/>
                  </a:cubicBezTo>
                  <a:cubicBezTo>
                    <a:pt x="3061" y="1257"/>
                    <a:pt x="3048" y="1172"/>
                    <a:pt x="2991" y="1115"/>
                  </a:cubicBezTo>
                  <a:lnTo>
                    <a:pt x="2852" y="990"/>
                  </a:lnTo>
                  <a:cubicBezTo>
                    <a:pt x="2485" y="667"/>
                    <a:pt x="1797" y="77"/>
                    <a:pt x="1659" y="19"/>
                  </a:cubicBezTo>
                  <a:cubicBezTo>
                    <a:pt x="1628" y="10"/>
                    <a:pt x="1605" y="0"/>
                    <a:pt x="1584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9"/>
          <p:cNvGrpSpPr/>
          <p:nvPr/>
        </p:nvGrpSpPr>
        <p:grpSpPr>
          <a:xfrm rot="-1890425">
            <a:off x="5922135" y="4360224"/>
            <a:ext cx="612312" cy="672888"/>
            <a:chOff x="5569983" y="1677880"/>
            <a:chExt cx="1820232" cy="2000305"/>
          </a:xfrm>
        </p:grpSpPr>
        <p:sp>
          <p:nvSpPr>
            <p:cNvPr id="301" name="Google Shape;301;p19"/>
            <p:cNvSpPr/>
            <p:nvPr/>
          </p:nvSpPr>
          <p:spPr>
            <a:xfrm>
              <a:off x="5569983" y="1677880"/>
              <a:ext cx="1820232" cy="1999877"/>
            </a:xfrm>
            <a:custGeom>
              <a:avLst/>
              <a:gdLst/>
              <a:ahLst/>
              <a:cxnLst/>
              <a:rect l="l" t="t" r="r" b="b"/>
              <a:pathLst>
                <a:path w="8500" h="9339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5569983" y="1677880"/>
              <a:ext cx="1612940" cy="2000305"/>
            </a:xfrm>
            <a:custGeom>
              <a:avLst/>
              <a:gdLst/>
              <a:ahLst/>
              <a:cxnLst/>
              <a:rect l="l" t="t" r="r" b="b"/>
              <a:pathLst>
                <a:path w="7532" h="9341" extrusionOk="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6355462" y="1783881"/>
              <a:ext cx="893199" cy="643498"/>
            </a:xfrm>
            <a:custGeom>
              <a:avLst/>
              <a:gdLst/>
              <a:ahLst/>
              <a:cxnLst/>
              <a:rect l="l" t="t" r="r" b="b"/>
              <a:pathLst>
                <a:path w="4171" h="3005" extrusionOk="0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708534" y="3007498"/>
              <a:ext cx="806684" cy="608165"/>
            </a:xfrm>
            <a:custGeom>
              <a:avLst/>
              <a:gdLst/>
              <a:ahLst/>
              <a:cxnLst/>
              <a:rect l="l" t="t" r="r" b="b"/>
              <a:pathLst>
                <a:path w="3767" h="2840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087568" y="2251571"/>
              <a:ext cx="662136" cy="937516"/>
            </a:xfrm>
            <a:custGeom>
              <a:avLst/>
              <a:gdLst/>
              <a:ahLst/>
              <a:cxnLst/>
              <a:rect l="l" t="t" r="r" b="b"/>
              <a:pathLst>
                <a:path w="3092" h="4378" extrusionOk="0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9"/>
          <p:cNvGrpSpPr/>
          <p:nvPr/>
        </p:nvGrpSpPr>
        <p:grpSpPr>
          <a:xfrm>
            <a:off x="3718441" y="3009640"/>
            <a:ext cx="2198938" cy="2232315"/>
            <a:chOff x="2216373" y="3345357"/>
            <a:chExt cx="1851426" cy="1879527"/>
          </a:xfrm>
        </p:grpSpPr>
        <p:sp>
          <p:nvSpPr>
            <p:cNvPr id="307" name="Google Shape;307;p19"/>
            <p:cNvSpPr/>
            <p:nvPr/>
          </p:nvSpPr>
          <p:spPr>
            <a:xfrm>
              <a:off x="3561134" y="3883060"/>
              <a:ext cx="104772" cy="154516"/>
            </a:xfrm>
            <a:custGeom>
              <a:avLst/>
              <a:gdLst/>
              <a:ahLst/>
              <a:cxnLst/>
              <a:rect l="l" t="t" r="r" b="b"/>
              <a:pathLst>
                <a:path w="1249" h="1842" extrusionOk="0">
                  <a:moveTo>
                    <a:pt x="743" y="1"/>
                  </a:moveTo>
                  <a:cubicBezTo>
                    <a:pt x="604" y="661"/>
                    <a:pt x="321" y="1251"/>
                    <a:pt x="1" y="1841"/>
                  </a:cubicBezTo>
                  <a:cubicBezTo>
                    <a:pt x="561" y="1629"/>
                    <a:pt x="1039" y="968"/>
                    <a:pt x="1194" y="378"/>
                  </a:cubicBezTo>
                  <a:cubicBezTo>
                    <a:pt x="1221" y="280"/>
                    <a:pt x="1248" y="125"/>
                    <a:pt x="1235" y="27"/>
                  </a:cubicBezTo>
                  <a:lnTo>
                    <a:pt x="1235" y="27"/>
                  </a:lnTo>
                  <a:cubicBezTo>
                    <a:pt x="1156" y="42"/>
                    <a:pt x="1078" y="52"/>
                    <a:pt x="1001" y="52"/>
                  </a:cubicBezTo>
                  <a:cubicBezTo>
                    <a:pt x="912" y="52"/>
                    <a:pt x="825" y="38"/>
                    <a:pt x="743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3608109" y="3641555"/>
              <a:ext cx="391491" cy="285209"/>
            </a:xfrm>
            <a:custGeom>
              <a:avLst/>
              <a:gdLst/>
              <a:ahLst/>
              <a:cxnLst/>
              <a:rect l="l" t="t" r="r" b="b"/>
              <a:pathLst>
                <a:path w="4667" h="3400" extrusionOk="0">
                  <a:moveTo>
                    <a:pt x="213" y="0"/>
                  </a:moveTo>
                  <a:cubicBezTo>
                    <a:pt x="156" y="71"/>
                    <a:pt x="85" y="125"/>
                    <a:pt x="1" y="182"/>
                  </a:cubicBezTo>
                  <a:cubicBezTo>
                    <a:pt x="44" y="267"/>
                    <a:pt x="71" y="364"/>
                    <a:pt x="85" y="449"/>
                  </a:cubicBezTo>
                  <a:cubicBezTo>
                    <a:pt x="253" y="1096"/>
                    <a:pt x="351" y="1770"/>
                    <a:pt x="267" y="2431"/>
                  </a:cubicBezTo>
                  <a:cubicBezTo>
                    <a:pt x="253" y="2583"/>
                    <a:pt x="226" y="2738"/>
                    <a:pt x="183" y="2880"/>
                  </a:cubicBezTo>
                  <a:cubicBezTo>
                    <a:pt x="265" y="2917"/>
                    <a:pt x="352" y="2931"/>
                    <a:pt x="441" y="2931"/>
                  </a:cubicBezTo>
                  <a:cubicBezTo>
                    <a:pt x="518" y="2931"/>
                    <a:pt x="596" y="2921"/>
                    <a:pt x="675" y="2906"/>
                  </a:cubicBezTo>
                  <a:cubicBezTo>
                    <a:pt x="789" y="2880"/>
                    <a:pt x="887" y="2853"/>
                    <a:pt x="998" y="2822"/>
                  </a:cubicBezTo>
                  <a:lnTo>
                    <a:pt x="1042" y="2822"/>
                  </a:lnTo>
                  <a:cubicBezTo>
                    <a:pt x="1143" y="2792"/>
                    <a:pt x="1230" y="2770"/>
                    <a:pt x="1317" y="2770"/>
                  </a:cubicBezTo>
                  <a:cubicBezTo>
                    <a:pt x="1387" y="2770"/>
                    <a:pt x="1456" y="2785"/>
                    <a:pt x="1531" y="2822"/>
                  </a:cubicBezTo>
                  <a:cubicBezTo>
                    <a:pt x="1659" y="2880"/>
                    <a:pt x="1757" y="2950"/>
                    <a:pt x="1855" y="3048"/>
                  </a:cubicBezTo>
                  <a:cubicBezTo>
                    <a:pt x="2030" y="3224"/>
                    <a:pt x="2247" y="3399"/>
                    <a:pt x="2501" y="3399"/>
                  </a:cubicBezTo>
                  <a:cubicBezTo>
                    <a:pt x="2510" y="3399"/>
                    <a:pt x="2520" y="3399"/>
                    <a:pt x="2529" y="3399"/>
                  </a:cubicBezTo>
                  <a:cubicBezTo>
                    <a:pt x="2728" y="3385"/>
                    <a:pt x="2910" y="3244"/>
                    <a:pt x="3065" y="3132"/>
                  </a:cubicBezTo>
                  <a:cubicBezTo>
                    <a:pt x="3345" y="2950"/>
                    <a:pt x="3598" y="2711"/>
                    <a:pt x="3807" y="2458"/>
                  </a:cubicBezTo>
                  <a:cubicBezTo>
                    <a:pt x="4117" y="2077"/>
                    <a:pt x="4414" y="1656"/>
                    <a:pt x="4552" y="1194"/>
                  </a:cubicBezTo>
                  <a:cubicBezTo>
                    <a:pt x="4596" y="1025"/>
                    <a:pt x="4636" y="857"/>
                    <a:pt x="4667" y="688"/>
                  </a:cubicBezTo>
                  <a:cubicBezTo>
                    <a:pt x="4650" y="644"/>
                    <a:pt x="4623" y="617"/>
                    <a:pt x="4596" y="590"/>
                  </a:cubicBezTo>
                  <a:cubicBezTo>
                    <a:pt x="4498" y="493"/>
                    <a:pt x="4383" y="391"/>
                    <a:pt x="4259" y="337"/>
                  </a:cubicBezTo>
                  <a:cubicBezTo>
                    <a:pt x="4096" y="241"/>
                    <a:pt x="3906" y="178"/>
                    <a:pt x="3718" y="178"/>
                  </a:cubicBezTo>
                  <a:cubicBezTo>
                    <a:pt x="3630" y="178"/>
                    <a:pt x="3541" y="192"/>
                    <a:pt x="3456" y="223"/>
                  </a:cubicBezTo>
                  <a:cubicBezTo>
                    <a:pt x="3203" y="324"/>
                    <a:pt x="3065" y="560"/>
                    <a:pt x="3163" y="813"/>
                  </a:cubicBezTo>
                  <a:cubicBezTo>
                    <a:pt x="3274" y="1066"/>
                    <a:pt x="3416" y="1278"/>
                    <a:pt x="3358" y="1558"/>
                  </a:cubicBezTo>
                  <a:cubicBezTo>
                    <a:pt x="3288" y="1925"/>
                    <a:pt x="3106" y="2107"/>
                    <a:pt x="2795" y="2303"/>
                  </a:cubicBezTo>
                  <a:cubicBezTo>
                    <a:pt x="2670" y="2391"/>
                    <a:pt x="2546" y="2432"/>
                    <a:pt x="2426" y="2432"/>
                  </a:cubicBezTo>
                  <a:cubicBezTo>
                    <a:pt x="2239" y="2432"/>
                    <a:pt x="2061" y="2334"/>
                    <a:pt x="1899" y="2161"/>
                  </a:cubicBezTo>
                  <a:cubicBezTo>
                    <a:pt x="1491" y="1726"/>
                    <a:pt x="1127" y="1251"/>
                    <a:pt x="759" y="759"/>
                  </a:cubicBezTo>
                  <a:cubicBezTo>
                    <a:pt x="577" y="506"/>
                    <a:pt x="395" y="253"/>
                    <a:pt x="226" y="14"/>
                  </a:cubicBezTo>
                  <a:cubicBezTo>
                    <a:pt x="213" y="14"/>
                    <a:pt x="213" y="0"/>
                    <a:pt x="213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690736" y="4890435"/>
              <a:ext cx="150741" cy="195536"/>
            </a:xfrm>
            <a:custGeom>
              <a:avLst/>
              <a:gdLst/>
              <a:ahLst/>
              <a:cxnLst/>
              <a:rect l="l" t="t" r="r" b="b"/>
              <a:pathLst>
                <a:path w="1797" h="2331" extrusionOk="0">
                  <a:moveTo>
                    <a:pt x="1207" y="0"/>
                  </a:moveTo>
                  <a:cubicBezTo>
                    <a:pt x="1069" y="155"/>
                    <a:pt x="829" y="169"/>
                    <a:pt x="630" y="186"/>
                  </a:cubicBezTo>
                  <a:cubicBezTo>
                    <a:pt x="577" y="186"/>
                    <a:pt x="517" y="187"/>
                    <a:pt x="456" y="187"/>
                  </a:cubicBezTo>
                  <a:cubicBezTo>
                    <a:pt x="326" y="187"/>
                    <a:pt x="190" y="181"/>
                    <a:pt x="84" y="142"/>
                  </a:cubicBezTo>
                  <a:cubicBezTo>
                    <a:pt x="84" y="142"/>
                    <a:pt x="84" y="128"/>
                    <a:pt x="71" y="128"/>
                  </a:cubicBezTo>
                  <a:lnTo>
                    <a:pt x="57" y="142"/>
                  </a:lnTo>
                  <a:cubicBezTo>
                    <a:pt x="57" y="253"/>
                    <a:pt x="84" y="368"/>
                    <a:pt x="98" y="479"/>
                  </a:cubicBezTo>
                  <a:cubicBezTo>
                    <a:pt x="142" y="732"/>
                    <a:pt x="98" y="944"/>
                    <a:pt x="57" y="1197"/>
                  </a:cubicBezTo>
                  <a:cubicBezTo>
                    <a:pt x="0" y="1433"/>
                    <a:pt x="125" y="1575"/>
                    <a:pt x="266" y="1743"/>
                  </a:cubicBezTo>
                  <a:cubicBezTo>
                    <a:pt x="253" y="1841"/>
                    <a:pt x="253" y="1925"/>
                    <a:pt x="293" y="1996"/>
                  </a:cubicBezTo>
                  <a:cubicBezTo>
                    <a:pt x="351" y="2107"/>
                    <a:pt x="492" y="2276"/>
                    <a:pt x="603" y="2320"/>
                  </a:cubicBezTo>
                  <a:cubicBezTo>
                    <a:pt x="628" y="2327"/>
                    <a:pt x="654" y="2331"/>
                    <a:pt x="681" y="2331"/>
                  </a:cubicBezTo>
                  <a:cubicBezTo>
                    <a:pt x="798" y="2331"/>
                    <a:pt x="937" y="2271"/>
                    <a:pt x="1038" y="2249"/>
                  </a:cubicBezTo>
                  <a:cubicBezTo>
                    <a:pt x="1153" y="2236"/>
                    <a:pt x="1251" y="2209"/>
                    <a:pt x="1362" y="2165"/>
                  </a:cubicBezTo>
                  <a:cubicBezTo>
                    <a:pt x="1419" y="2138"/>
                    <a:pt x="1531" y="2094"/>
                    <a:pt x="1574" y="2040"/>
                  </a:cubicBezTo>
                  <a:cubicBezTo>
                    <a:pt x="1628" y="1996"/>
                    <a:pt x="1642" y="1885"/>
                    <a:pt x="1659" y="1814"/>
                  </a:cubicBezTo>
                  <a:cubicBezTo>
                    <a:pt x="1686" y="1730"/>
                    <a:pt x="1726" y="1646"/>
                    <a:pt x="1757" y="1561"/>
                  </a:cubicBezTo>
                  <a:cubicBezTo>
                    <a:pt x="1797" y="1420"/>
                    <a:pt x="1757" y="1265"/>
                    <a:pt x="1713" y="1140"/>
                  </a:cubicBezTo>
                  <a:cubicBezTo>
                    <a:pt x="1615" y="887"/>
                    <a:pt x="1517" y="621"/>
                    <a:pt x="1406" y="368"/>
                  </a:cubicBezTo>
                  <a:cubicBezTo>
                    <a:pt x="1349" y="253"/>
                    <a:pt x="1278" y="128"/>
                    <a:pt x="1207" y="17"/>
                  </a:cubicBezTo>
                  <a:lnTo>
                    <a:pt x="120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3250088" y="4204591"/>
              <a:ext cx="336882" cy="253836"/>
            </a:xfrm>
            <a:custGeom>
              <a:avLst/>
              <a:gdLst/>
              <a:ahLst/>
              <a:cxnLst/>
              <a:rect l="l" t="t" r="r" b="b"/>
              <a:pathLst>
                <a:path w="4016" h="3026" extrusionOk="0">
                  <a:moveTo>
                    <a:pt x="843" y="1"/>
                  </a:moveTo>
                  <a:lnTo>
                    <a:pt x="843" y="1"/>
                  </a:lnTo>
                  <a:cubicBezTo>
                    <a:pt x="897" y="45"/>
                    <a:pt x="927" y="115"/>
                    <a:pt x="911" y="186"/>
                  </a:cubicBezTo>
                  <a:cubicBezTo>
                    <a:pt x="897" y="368"/>
                    <a:pt x="843" y="550"/>
                    <a:pt x="729" y="692"/>
                  </a:cubicBezTo>
                  <a:cubicBezTo>
                    <a:pt x="617" y="817"/>
                    <a:pt x="489" y="945"/>
                    <a:pt x="338" y="1029"/>
                  </a:cubicBezTo>
                  <a:cubicBezTo>
                    <a:pt x="307" y="1043"/>
                    <a:pt x="267" y="1056"/>
                    <a:pt x="209" y="1083"/>
                  </a:cubicBezTo>
                  <a:cubicBezTo>
                    <a:pt x="184" y="1094"/>
                    <a:pt x="159" y="1099"/>
                    <a:pt x="135" y="1099"/>
                  </a:cubicBezTo>
                  <a:cubicBezTo>
                    <a:pt x="89" y="1099"/>
                    <a:pt x="44" y="1082"/>
                    <a:pt x="0" y="1056"/>
                  </a:cubicBezTo>
                  <a:lnTo>
                    <a:pt x="0" y="1056"/>
                  </a:lnTo>
                  <a:cubicBezTo>
                    <a:pt x="68" y="1225"/>
                    <a:pt x="152" y="1420"/>
                    <a:pt x="236" y="1562"/>
                  </a:cubicBezTo>
                  <a:cubicBezTo>
                    <a:pt x="236" y="1575"/>
                    <a:pt x="253" y="1589"/>
                    <a:pt x="253" y="1602"/>
                  </a:cubicBezTo>
                  <a:cubicBezTo>
                    <a:pt x="405" y="1872"/>
                    <a:pt x="533" y="2010"/>
                    <a:pt x="702" y="2125"/>
                  </a:cubicBezTo>
                  <a:cubicBezTo>
                    <a:pt x="826" y="2223"/>
                    <a:pt x="981" y="2320"/>
                    <a:pt x="1207" y="2475"/>
                  </a:cubicBezTo>
                  <a:cubicBezTo>
                    <a:pt x="1403" y="2630"/>
                    <a:pt x="1629" y="2755"/>
                    <a:pt x="1838" y="2883"/>
                  </a:cubicBezTo>
                  <a:cubicBezTo>
                    <a:pt x="1939" y="2944"/>
                    <a:pt x="2055" y="3025"/>
                    <a:pt x="2164" y="3025"/>
                  </a:cubicBezTo>
                  <a:cubicBezTo>
                    <a:pt x="2207" y="3025"/>
                    <a:pt x="2250" y="3012"/>
                    <a:pt x="2290" y="2981"/>
                  </a:cubicBezTo>
                  <a:cubicBezTo>
                    <a:pt x="2472" y="2839"/>
                    <a:pt x="2205" y="2644"/>
                    <a:pt x="2077" y="2560"/>
                  </a:cubicBezTo>
                  <a:cubicBezTo>
                    <a:pt x="1993" y="2502"/>
                    <a:pt x="1629" y="2378"/>
                    <a:pt x="1629" y="2249"/>
                  </a:cubicBezTo>
                  <a:cubicBezTo>
                    <a:pt x="1629" y="2185"/>
                    <a:pt x="1657" y="2164"/>
                    <a:pt x="1697" y="2164"/>
                  </a:cubicBezTo>
                  <a:cubicBezTo>
                    <a:pt x="1762" y="2164"/>
                    <a:pt x="1856" y="2219"/>
                    <a:pt x="1909" y="2236"/>
                  </a:cubicBezTo>
                  <a:cubicBezTo>
                    <a:pt x="2134" y="2347"/>
                    <a:pt x="2360" y="2462"/>
                    <a:pt x="2596" y="2587"/>
                  </a:cubicBezTo>
                  <a:cubicBezTo>
                    <a:pt x="2654" y="2614"/>
                    <a:pt x="2724" y="2657"/>
                    <a:pt x="2795" y="2684"/>
                  </a:cubicBezTo>
                  <a:cubicBezTo>
                    <a:pt x="2862" y="2714"/>
                    <a:pt x="3113" y="2875"/>
                    <a:pt x="3269" y="2875"/>
                  </a:cubicBezTo>
                  <a:cubicBezTo>
                    <a:pt x="3342" y="2875"/>
                    <a:pt x="3394" y="2840"/>
                    <a:pt x="3399" y="2742"/>
                  </a:cubicBezTo>
                  <a:cubicBezTo>
                    <a:pt x="3399" y="2657"/>
                    <a:pt x="3341" y="2573"/>
                    <a:pt x="3244" y="2502"/>
                  </a:cubicBezTo>
                  <a:lnTo>
                    <a:pt x="3244" y="2502"/>
                  </a:lnTo>
                  <a:cubicBezTo>
                    <a:pt x="3341" y="2546"/>
                    <a:pt x="3439" y="2587"/>
                    <a:pt x="3510" y="2614"/>
                  </a:cubicBezTo>
                  <a:cubicBezTo>
                    <a:pt x="3568" y="2627"/>
                    <a:pt x="3639" y="2640"/>
                    <a:pt x="3708" y="2640"/>
                  </a:cubicBezTo>
                  <a:cubicBezTo>
                    <a:pt x="3792" y="2640"/>
                    <a:pt x="3872" y="2621"/>
                    <a:pt x="3918" y="2560"/>
                  </a:cubicBezTo>
                  <a:cubicBezTo>
                    <a:pt x="4016" y="2445"/>
                    <a:pt x="3904" y="2276"/>
                    <a:pt x="3709" y="2192"/>
                  </a:cubicBezTo>
                  <a:cubicBezTo>
                    <a:pt x="3793" y="2192"/>
                    <a:pt x="3877" y="2152"/>
                    <a:pt x="3877" y="2024"/>
                  </a:cubicBezTo>
                  <a:cubicBezTo>
                    <a:pt x="3877" y="1855"/>
                    <a:pt x="3679" y="1757"/>
                    <a:pt x="3554" y="1686"/>
                  </a:cubicBezTo>
                  <a:cubicBezTo>
                    <a:pt x="3203" y="1477"/>
                    <a:pt x="2795" y="1309"/>
                    <a:pt x="2445" y="1096"/>
                  </a:cubicBezTo>
                  <a:cubicBezTo>
                    <a:pt x="2401" y="1069"/>
                    <a:pt x="2343" y="1029"/>
                    <a:pt x="2276" y="999"/>
                  </a:cubicBezTo>
                  <a:lnTo>
                    <a:pt x="2276" y="999"/>
                  </a:lnTo>
                  <a:cubicBezTo>
                    <a:pt x="2339" y="1013"/>
                    <a:pt x="2403" y="1019"/>
                    <a:pt x="2467" y="1019"/>
                  </a:cubicBezTo>
                  <a:cubicBezTo>
                    <a:pt x="2602" y="1019"/>
                    <a:pt x="2735" y="991"/>
                    <a:pt x="2849" y="945"/>
                  </a:cubicBezTo>
                  <a:cubicBezTo>
                    <a:pt x="2977" y="901"/>
                    <a:pt x="3102" y="759"/>
                    <a:pt x="2964" y="648"/>
                  </a:cubicBezTo>
                  <a:cubicBezTo>
                    <a:pt x="2911" y="612"/>
                    <a:pt x="2840" y="605"/>
                    <a:pt x="2774" y="605"/>
                  </a:cubicBezTo>
                  <a:cubicBezTo>
                    <a:pt x="2736" y="605"/>
                    <a:pt x="2698" y="608"/>
                    <a:pt x="2667" y="608"/>
                  </a:cubicBezTo>
                  <a:cubicBezTo>
                    <a:pt x="2556" y="591"/>
                    <a:pt x="2445" y="577"/>
                    <a:pt x="2330" y="523"/>
                  </a:cubicBezTo>
                  <a:cubicBezTo>
                    <a:pt x="2037" y="382"/>
                    <a:pt x="2121" y="368"/>
                    <a:pt x="1838" y="254"/>
                  </a:cubicBezTo>
                  <a:cubicBezTo>
                    <a:pt x="1824" y="254"/>
                    <a:pt x="1811" y="240"/>
                    <a:pt x="1797" y="240"/>
                  </a:cubicBezTo>
                  <a:cubicBezTo>
                    <a:pt x="1615" y="186"/>
                    <a:pt x="1039" y="18"/>
                    <a:pt x="84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630178" y="4863591"/>
              <a:ext cx="168609" cy="155774"/>
            </a:xfrm>
            <a:custGeom>
              <a:avLst/>
              <a:gdLst/>
              <a:ahLst/>
              <a:cxnLst/>
              <a:rect l="l" t="t" r="r" b="b"/>
              <a:pathLst>
                <a:path w="2010" h="1857" extrusionOk="0">
                  <a:moveTo>
                    <a:pt x="240" y="0"/>
                  </a:moveTo>
                  <a:cubicBezTo>
                    <a:pt x="169" y="0"/>
                    <a:pt x="85" y="0"/>
                    <a:pt x="14" y="14"/>
                  </a:cubicBezTo>
                  <a:cubicBezTo>
                    <a:pt x="0" y="125"/>
                    <a:pt x="0" y="236"/>
                    <a:pt x="0" y="351"/>
                  </a:cubicBezTo>
                  <a:cubicBezTo>
                    <a:pt x="27" y="560"/>
                    <a:pt x="112" y="759"/>
                    <a:pt x="226" y="941"/>
                  </a:cubicBezTo>
                  <a:cubicBezTo>
                    <a:pt x="519" y="1362"/>
                    <a:pt x="1039" y="1811"/>
                    <a:pt x="1575" y="1854"/>
                  </a:cubicBezTo>
                  <a:cubicBezTo>
                    <a:pt x="1594" y="1856"/>
                    <a:pt x="1613" y="1856"/>
                    <a:pt x="1632" y="1856"/>
                  </a:cubicBezTo>
                  <a:cubicBezTo>
                    <a:pt x="1823" y="1856"/>
                    <a:pt x="2010" y="1792"/>
                    <a:pt x="2010" y="1601"/>
                  </a:cubicBezTo>
                  <a:cubicBezTo>
                    <a:pt x="1881" y="1571"/>
                    <a:pt x="1757" y="1558"/>
                    <a:pt x="1659" y="1487"/>
                  </a:cubicBezTo>
                  <a:cubicBezTo>
                    <a:pt x="1420" y="1376"/>
                    <a:pt x="1194" y="1109"/>
                    <a:pt x="1052" y="910"/>
                  </a:cubicBezTo>
                  <a:cubicBezTo>
                    <a:pt x="927" y="742"/>
                    <a:pt x="715" y="351"/>
                    <a:pt x="675" y="138"/>
                  </a:cubicBezTo>
                  <a:cubicBezTo>
                    <a:pt x="617" y="138"/>
                    <a:pt x="533" y="84"/>
                    <a:pt x="479" y="54"/>
                  </a:cubicBezTo>
                  <a:cubicBezTo>
                    <a:pt x="408" y="27"/>
                    <a:pt x="324" y="0"/>
                    <a:pt x="24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2504015" y="4968196"/>
              <a:ext cx="350220" cy="101669"/>
            </a:xfrm>
            <a:custGeom>
              <a:avLst/>
              <a:gdLst/>
              <a:ahLst/>
              <a:cxnLst/>
              <a:rect l="l" t="t" r="r" b="b"/>
              <a:pathLst>
                <a:path w="4175" h="1212" extrusionOk="0">
                  <a:moveTo>
                    <a:pt x="71" y="0"/>
                  </a:moveTo>
                  <a:cubicBezTo>
                    <a:pt x="44" y="44"/>
                    <a:pt x="14" y="102"/>
                    <a:pt x="1" y="156"/>
                  </a:cubicBezTo>
                  <a:lnTo>
                    <a:pt x="1" y="186"/>
                  </a:lnTo>
                  <a:cubicBezTo>
                    <a:pt x="156" y="452"/>
                    <a:pt x="550" y="466"/>
                    <a:pt x="803" y="550"/>
                  </a:cubicBezTo>
                  <a:cubicBezTo>
                    <a:pt x="999" y="621"/>
                    <a:pt x="1194" y="705"/>
                    <a:pt x="1376" y="803"/>
                  </a:cubicBezTo>
                  <a:cubicBezTo>
                    <a:pt x="1477" y="860"/>
                    <a:pt x="1562" y="914"/>
                    <a:pt x="1646" y="985"/>
                  </a:cubicBezTo>
                  <a:cubicBezTo>
                    <a:pt x="1882" y="1154"/>
                    <a:pt x="2219" y="1154"/>
                    <a:pt x="2502" y="1180"/>
                  </a:cubicBezTo>
                  <a:cubicBezTo>
                    <a:pt x="2705" y="1199"/>
                    <a:pt x="2913" y="1212"/>
                    <a:pt x="3122" y="1212"/>
                  </a:cubicBezTo>
                  <a:cubicBezTo>
                    <a:pt x="3248" y="1212"/>
                    <a:pt x="3374" y="1207"/>
                    <a:pt x="3500" y="1197"/>
                  </a:cubicBezTo>
                  <a:cubicBezTo>
                    <a:pt x="3682" y="1180"/>
                    <a:pt x="4174" y="1096"/>
                    <a:pt x="4144" y="843"/>
                  </a:cubicBezTo>
                  <a:cubicBezTo>
                    <a:pt x="4104" y="803"/>
                    <a:pt x="4060" y="776"/>
                    <a:pt x="4019" y="759"/>
                  </a:cubicBezTo>
                  <a:cubicBezTo>
                    <a:pt x="3955" y="732"/>
                    <a:pt x="3889" y="722"/>
                    <a:pt x="3820" y="722"/>
                  </a:cubicBezTo>
                  <a:cubicBezTo>
                    <a:pt x="3752" y="722"/>
                    <a:pt x="3682" y="732"/>
                    <a:pt x="3611" y="746"/>
                  </a:cubicBezTo>
                  <a:cubicBezTo>
                    <a:pt x="3456" y="776"/>
                    <a:pt x="3315" y="860"/>
                    <a:pt x="3163" y="901"/>
                  </a:cubicBezTo>
                  <a:cubicBezTo>
                    <a:pt x="3035" y="944"/>
                    <a:pt x="2910" y="985"/>
                    <a:pt x="2782" y="985"/>
                  </a:cubicBezTo>
                  <a:cubicBezTo>
                    <a:pt x="2758" y="988"/>
                    <a:pt x="2734" y="989"/>
                    <a:pt x="2710" y="989"/>
                  </a:cubicBezTo>
                  <a:cubicBezTo>
                    <a:pt x="2608" y="989"/>
                    <a:pt x="2505" y="969"/>
                    <a:pt x="2404" y="958"/>
                  </a:cubicBezTo>
                  <a:cubicBezTo>
                    <a:pt x="2263" y="944"/>
                    <a:pt x="2121" y="914"/>
                    <a:pt x="1996" y="874"/>
                  </a:cubicBezTo>
                  <a:cubicBezTo>
                    <a:pt x="1673" y="789"/>
                    <a:pt x="1393" y="590"/>
                    <a:pt x="1083" y="466"/>
                  </a:cubicBezTo>
                  <a:cubicBezTo>
                    <a:pt x="901" y="381"/>
                    <a:pt x="688" y="338"/>
                    <a:pt x="506" y="270"/>
                  </a:cubicBezTo>
                  <a:cubicBezTo>
                    <a:pt x="409" y="240"/>
                    <a:pt x="324" y="186"/>
                    <a:pt x="253" y="129"/>
                  </a:cubicBezTo>
                  <a:cubicBezTo>
                    <a:pt x="196" y="102"/>
                    <a:pt x="129" y="58"/>
                    <a:pt x="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2509971" y="4864682"/>
              <a:ext cx="341747" cy="186476"/>
            </a:xfrm>
            <a:custGeom>
              <a:avLst/>
              <a:gdLst/>
              <a:ahLst/>
              <a:cxnLst/>
              <a:rect l="l" t="t" r="r" b="b"/>
              <a:pathLst>
                <a:path w="4074" h="2223" extrusionOk="0">
                  <a:moveTo>
                    <a:pt x="1447" y="1"/>
                  </a:moveTo>
                  <a:lnTo>
                    <a:pt x="1447" y="1"/>
                  </a:lnTo>
                  <a:cubicBezTo>
                    <a:pt x="1362" y="28"/>
                    <a:pt x="1278" y="55"/>
                    <a:pt x="1194" y="98"/>
                  </a:cubicBezTo>
                  <a:lnTo>
                    <a:pt x="1180" y="98"/>
                  </a:lnTo>
                  <a:cubicBezTo>
                    <a:pt x="1039" y="240"/>
                    <a:pt x="901" y="365"/>
                    <a:pt x="772" y="506"/>
                  </a:cubicBezTo>
                  <a:cubicBezTo>
                    <a:pt x="563" y="729"/>
                    <a:pt x="169" y="955"/>
                    <a:pt x="0" y="1234"/>
                  </a:cubicBezTo>
                  <a:cubicBezTo>
                    <a:pt x="58" y="1292"/>
                    <a:pt x="125" y="1336"/>
                    <a:pt x="182" y="1363"/>
                  </a:cubicBezTo>
                  <a:cubicBezTo>
                    <a:pt x="253" y="1420"/>
                    <a:pt x="338" y="1474"/>
                    <a:pt x="435" y="1504"/>
                  </a:cubicBezTo>
                  <a:cubicBezTo>
                    <a:pt x="617" y="1572"/>
                    <a:pt x="830" y="1615"/>
                    <a:pt x="1012" y="1700"/>
                  </a:cubicBezTo>
                  <a:cubicBezTo>
                    <a:pt x="1322" y="1824"/>
                    <a:pt x="1602" y="2023"/>
                    <a:pt x="1925" y="2108"/>
                  </a:cubicBezTo>
                  <a:cubicBezTo>
                    <a:pt x="2050" y="2148"/>
                    <a:pt x="2192" y="2178"/>
                    <a:pt x="2333" y="2192"/>
                  </a:cubicBezTo>
                  <a:cubicBezTo>
                    <a:pt x="2434" y="2203"/>
                    <a:pt x="2537" y="2223"/>
                    <a:pt x="2639" y="2223"/>
                  </a:cubicBezTo>
                  <a:cubicBezTo>
                    <a:pt x="2663" y="2223"/>
                    <a:pt x="2687" y="2222"/>
                    <a:pt x="2711" y="2219"/>
                  </a:cubicBezTo>
                  <a:cubicBezTo>
                    <a:pt x="2839" y="2219"/>
                    <a:pt x="2964" y="2178"/>
                    <a:pt x="3092" y="2135"/>
                  </a:cubicBezTo>
                  <a:cubicBezTo>
                    <a:pt x="3244" y="2094"/>
                    <a:pt x="3385" y="2010"/>
                    <a:pt x="3540" y="1980"/>
                  </a:cubicBezTo>
                  <a:cubicBezTo>
                    <a:pt x="3611" y="1966"/>
                    <a:pt x="3681" y="1956"/>
                    <a:pt x="3749" y="1956"/>
                  </a:cubicBezTo>
                  <a:cubicBezTo>
                    <a:pt x="3818" y="1956"/>
                    <a:pt x="3884" y="1966"/>
                    <a:pt x="3948" y="1993"/>
                  </a:cubicBezTo>
                  <a:cubicBezTo>
                    <a:pt x="3989" y="2010"/>
                    <a:pt x="4033" y="2037"/>
                    <a:pt x="4073" y="2077"/>
                  </a:cubicBezTo>
                  <a:cubicBezTo>
                    <a:pt x="4073" y="2037"/>
                    <a:pt x="4060" y="1993"/>
                    <a:pt x="4033" y="1953"/>
                  </a:cubicBezTo>
                  <a:cubicBezTo>
                    <a:pt x="3918" y="1771"/>
                    <a:pt x="3749" y="1713"/>
                    <a:pt x="3567" y="1642"/>
                  </a:cubicBezTo>
                  <a:cubicBezTo>
                    <a:pt x="3527" y="1615"/>
                    <a:pt x="3483" y="1602"/>
                    <a:pt x="3443" y="1588"/>
                  </a:cubicBezTo>
                  <a:cubicBezTo>
                    <a:pt x="3443" y="1779"/>
                    <a:pt x="3256" y="1843"/>
                    <a:pt x="3065" y="1843"/>
                  </a:cubicBezTo>
                  <a:cubicBezTo>
                    <a:pt x="3046" y="1843"/>
                    <a:pt x="3027" y="1843"/>
                    <a:pt x="3008" y="1841"/>
                  </a:cubicBezTo>
                  <a:cubicBezTo>
                    <a:pt x="2472" y="1798"/>
                    <a:pt x="1952" y="1349"/>
                    <a:pt x="1659" y="928"/>
                  </a:cubicBezTo>
                  <a:cubicBezTo>
                    <a:pt x="1545" y="746"/>
                    <a:pt x="1460" y="547"/>
                    <a:pt x="1433" y="338"/>
                  </a:cubicBezTo>
                  <a:cubicBezTo>
                    <a:pt x="1433" y="223"/>
                    <a:pt x="1433" y="112"/>
                    <a:pt x="144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2216373" y="4950664"/>
              <a:ext cx="456251" cy="274220"/>
            </a:xfrm>
            <a:custGeom>
              <a:avLst/>
              <a:gdLst/>
              <a:ahLst/>
              <a:cxnLst/>
              <a:rect l="l" t="t" r="r" b="b"/>
              <a:pathLst>
                <a:path w="5439" h="3269" extrusionOk="0">
                  <a:moveTo>
                    <a:pt x="227" y="0"/>
                  </a:moveTo>
                  <a:lnTo>
                    <a:pt x="227" y="0"/>
                  </a:lnTo>
                  <a:cubicBezTo>
                    <a:pt x="200" y="85"/>
                    <a:pt x="186" y="169"/>
                    <a:pt x="156" y="253"/>
                  </a:cubicBezTo>
                  <a:cubicBezTo>
                    <a:pt x="58" y="786"/>
                    <a:pt x="1" y="1491"/>
                    <a:pt x="523" y="1784"/>
                  </a:cubicBezTo>
                  <a:cubicBezTo>
                    <a:pt x="874" y="1996"/>
                    <a:pt x="1336" y="2010"/>
                    <a:pt x="1717" y="2121"/>
                  </a:cubicBezTo>
                  <a:cubicBezTo>
                    <a:pt x="2152" y="2263"/>
                    <a:pt x="2475" y="2600"/>
                    <a:pt x="2883" y="2795"/>
                  </a:cubicBezTo>
                  <a:cubicBezTo>
                    <a:pt x="3416" y="3048"/>
                    <a:pt x="3935" y="3203"/>
                    <a:pt x="4539" y="3244"/>
                  </a:cubicBezTo>
                  <a:cubicBezTo>
                    <a:pt x="4645" y="3255"/>
                    <a:pt x="4756" y="3268"/>
                    <a:pt x="4863" y="3268"/>
                  </a:cubicBezTo>
                  <a:cubicBezTo>
                    <a:pt x="5056" y="3268"/>
                    <a:pt x="5238" y="3223"/>
                    <a:pt x="5355" y="3035"/>
                  </a:cubicBezTo>
                  <a:cubicBezTo>
                    <a:pt x="5425" y="2923"/>
                    <a:pt x="5439" y="2809"/>
                    <a:pt x="5412" y="2698"/>
                  </a:cubicBezTo>
                  <a:cubicBezTo>
                    <a:pt x="5343" y="2634"/>
                    <a:pt x="5245" y="2610"/>
                    <a:pt x="5137" y="2610"/>
                  </a:cubicBezTo>
                  <a:cubicBezTo>
                    <a:pt x="4913" y="2610"/>
                    <a:pt x="4644" y="2712"/>
                    <a:pt x="4485" y="2768"/>
                  </a:cubicBezTo>
                  <a:cubicBezTo>
                    <a:pt x="4348" y="2818"/>
                    <a:pt x="4211" y="2839"/>
                    <a:pt x="4076" y="2839"/>
                  </a:cubicBezTo>
                  <a:cubicBezTo>
                    <a:pt x="3834" y="2839"/>
                    <a:pt x="3594" y="2773"/>
                    <a:pt x="3359" y="2684"/>
                  </a:cubicBezTo>
                  <a:cubicBezTo>
                    <a:pt x="3190" y="2613"/>
                    <a:pt x="3022" y="2542"/>
                    <a:pt x="2853" y="2445"/>
                  </a:cubicBezTo>
                  <a:cubicBezTo>
                    <a:pt x="2631" y="2333"/>
                    <a:pt x="2432" y="2178"/>
                    <a:pt x="2223" y="2050"/>
                  </a:cubicBezTo>
                  <a:cubicBezTo>
                    <a:pt x="1983" y="1939"/>
                    <a:pt x="1744" y="1828"/>
                    <a:pt x="1491" y="1757"/>
                  </a:cubicBezTo>
                  <a:cubicBezTo>
                    <a:pt x="1265" y="1686"/>
                    <a:pt x="1056" y="1659"/>
                    <a:pt x="844" y="1531"/>
                  </a:cubicBezTo>
                  <a:cubicBezTo>
                    <a:pt x="621" y="1406"/>
                    <a:pt x="439" y="1278"/>
                    <a:pt x="355" y="1025"/>
                  </a:cubicBezTo>
                  <a:cubicBezTo>
                    <a:pt x="298" y="884"/>
                    <a:pt x="254" y="715"/>
                    <a:pt x="240" y="563"/>
                  </a:cubicBezTo>
                  <a:cubicBezTo>
                    <a:pt x="213" y="378"/>
                    <a:pt x="254" y="183"/>
                    <a:pt x="2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400249" y="4918368"/>
              <a:ext cx="194613" cy="209629"/>
            </a:xfrm>
            <a:custGeom>
              <a:avLst/>
              <a:gdLst/>
              <a:ahLst/>
              <a:cxnLst/>
              <a:rect l="l" t="t" r="r" b="b"/>
              <a:pathLst>
                <a:path w="2320" h="2499" extrusionOk="0">
                  <a:moveTo>
                    <a:pt x="843" y="0"/>
                  </a:moveTo>
                  <a:cubicBezTo>
                    <a:pt x="756" y="0"/>
                    <a:pt x="669" y="14"/>
                    <a:pt x="590" y="35"/>
                  </a:cubicBezTo>
                  <a:cubicBezTo>
                    <a:pt x="439" y="62"/>
                    <a:pt x="283" y="146"/>
                    <a:pt x="155" y="244"/>
                  </a:cubicBezTo>
                  <a:cubicBezTo>
                    <a:pt x="115" y="288"/>
                    <a:pt x="58" y="328"/>
                    <a:pt x="17" y="372"/>
                  </a:cubicBezTo>
                  <a:cubicBezTo>
                    <a:pt x="0" y="470"/>
                    <a:pt x="0" y="568"/>
                    <a:pt x="0" y="665"/>
                  </a:cubicBezTo>
                  <a:cubicBezTo>
                    <a:pt x="17" y="891"/>
                    <a:pt x="71" y="1131"/>
                    <a:pt x="169" y="1340"/>
                  </a:cubicBezTo>
                  <a:cubicBezTo>
                    <a:pt x="452" y="1973"/>
                    <a:pt x="1012" y="2381"/>
                    <a:pt x="1703" y="2479"/>
                  </a:cubicBezTo>
                  <a:cubicBezTo>
                    <a:pt x="1764" y="2490"/>
                    <a:pt x="1838" y="2499"/>
                    <a:pt x="1912" y="2499"/>
                  </a:cubicBezTo>
                  <a:cubicBezTo>
                    <a:pt x="2022" y="2499"/>
                    <a:pt x="2132" y="2480"/>
                    <a:pt x="2209" y="2422"/>
                  </a:cubicBezTo>
                  <a:cubicBezTo>
                    <a:pt x="2276" y="2381"/>
                    <a:pt x="2320" y="2297"/>
                    <a:pt x="2320" y="2226"/>
                  </a:cubicBezTo>
                  <a:cubicBezTo>
                    <a:pt x="2040" y="2071"/>
                    <a:pt x="1787" y="1943"/>
                    <a:pt x="1561" y="1636"/>
                  </a:cubicBezTo>
                  <a:cubicBezTo>
                    <a:pt x="1406" y="1424"/>
                    <a:pt x="1238" y="1201"/>
                    <a:pt x="1238" y="932"/>
                  </a:cubicBezTo>
                  <a:lnTo>
                    <a:pt x="1238" y="780"/>
                  </a:lnTo>
                  <a:lnTo>
                    <a:pt x="1238" y="750"/>
                  </a:lnTo>
                  <a:cubicBezTo>
                    <a:pt x="1251" y="709"/>
                    <a:pt x="1251" y="679"/>
                    <a:pt x="1265" y="652"/>
                  </a:cubicBezTo>
                  <a:cubicBezTo>
                    <a:pt x="1281" y="568"/>
                    <a:pt x="1322" y="510"/>
                    <a:pt x="1322" y="426"/>
                  </a:cubicBezTo>
                  <a:cubicBezTo>
                    <a:pt x="1335" y="328"/>
                    <a:pt x="1308" y="217"/>
                    <a:pt x="1238" y="146"/>
                  </a:cubicBezTo>
                  <a:cubicBezTo>
                    <a:pt x="1140" y="40"/>
                    <a:pt x="992" y="0"/>
                    <a:pt x="84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234241" y="4871728"/>
              <a:ext cx="436118" cy="317169"/>
            </a:xfrm>
            <a:custGeom>
              <a:avLst/>
              <a:gdLst/>
              <a:ahLst/>
              <a:cxnLst/>
              <a:rect l="l" t="t" r="r" b="b"/>
              <a:pathLst>
                <a:path w="5199" h="3781" extrusionOk="0">
                  <a:moveTo>
                    <a:pt x="1052" y="1"/>
                  </a:moveTo>
                  <a:cubicBezTo>
                    <a:pt x="479" y="267"/>
                    <a:pt x="169" y="493"/>
                    <a:pt x="14" y="941"/>
                  </a:cubicBezTo>
                  <a:cubicBezTo>
                    <a:pt x="41" y="1124"/>
                    <a:pt x="0" y="1319"/>
                    <a:pt x="27" y="1504"/>
                  </a:cubicBezTo>
                  <a:cubicBezTo>
                    <a:pt x="41" y="1656"/>
                    <a:pt x="85" y="1825"/>
                    <a:pt x="142" y="1966"/>
                  </a:cubicBezTo>
                  <a:cubicBezTo>
                    <a:pt x="226" y="2219"/>
                    <a:pt x="408" y="2347"/>
                    <a:pt x="631" y="2472"/>
                  </a:cubicBezTo>
                  <a:cubicBezTo>
                    <a:pt x="843" y="2600"/>
                    <a:pt x="1052" y="2627"/>
                    <a:pt x="1278" y="2698"/>
                  </a:cubicBezTo>
                  <a:cubicBezTo>
                    <a:pt x="1531" y="2769"/>
                    <a:pt x="1770" y="2880"/>
                    <a:pt x="2010" y="2991"/>
                  </a:cubicBezTo>
                  <a:cubicBezTo>
                    <a:pt x="2219" y="3119"/>
                    <a:pt x="2418" y="3274"/>
                    <a:pt x="2640" y="3386"/>
                  </a:cubicBezTo>
                  <a:cubicBezTo>
                    <a:pt x="2809" y="3483"/>
                    <a:pt x="2977" y="3554"/>
                    <a:pt x="3146" y="3625"/>
                  </a:cubicBezTo>
                  <a:cubicBezTo>
                    <a:pt x="3381" y="3714"/>
                    <a:pt x="3621" y="3780"/>
                    <a:pt x="3863" y="3780"/>
                  </a:cubicBezTo>
                  <a:cubicBezTo>
                    <a:pt x="3998" y="3780"/>
                    <a:pt x="4135" y="3759"/>
                    <a:pt x="4272" y="3709"/>
                  </a:cubicBezTo>
                  <a:cubicBezTo>
                    <a:pt x="4431" y="3653"/>
                    <a:pt x="4700" y="3551"/>
                    <a:pt x="4924" y="3551"/>
                  </a:cubicBezTo>
                  <a:cubicBezTo>
                    <a:pt x="5032" y="3551"/>
                    <a:pt x="5130" y="3575"/>
                    <a:pt x="5199" y="3639"/>
                  </a:cubicBezTo>
                  <a:cubicBezTo>
                    <a:pt x="5142" y="3328"/>
                    <a:pt x="4805" y="3049"/>
                    <a:pt x="4538" y="2907"/>
                  </a:cubicBezTo>
                  <a:cubicBezTo>
                    <a:pt x="4454" y="2853"/>
                    <a:pt x="4370" y="2809"/>
                    <a:pt x="4299" y="2782"/>
                  </a:cubicBezTo>
                  <a:cubicBezTo>
                    <a:pt x="4299" y="2853"/>
                    <a:pt x="4255" y="2937"/>
                    <a:pt x="4188" y="2978"/>
                  </a:cubicBezTo>
                  <a:cubicBezTo>
                    <a:pt x="4111" y="3036"/>
                    <a:pt x="4001" y="3055"/>
                    <a:pt x="3891" y="3055"/>
                  </a:cubicBezTo>
                  <a:cubicBezTo>
                    <a:pt x="3817" y="3055"/>
                    <a:pt x="3743" y="3046"/>
                    <a:pt x="3682" y="3035"/>
                  </a:cubicBezTo>
                  <a:cubicBezTo>
                    <a:pt x="2991" y="2937"/>
                    <a:pt x="2431" y="2529"/>
                    <a:pt x="2148" y="1896"/>
                  </a:cubicBezTo>
                  <a:cubicBezTo>
                    <a:pt x="2050" y="1687"/>
                    <a:pt x="1996" y="1447"/>
                    <a:pt x="1979" y="1221"/>
                  </a:cubicBezTo>
                  <a:cubicBezTo>
                    <a:pt x="1979" y="1124"/>
                    <a:pt x="1979" y="1026"/>
                    <a:pt x="1996" y="928"/>
                  </a:cubicBezTo>
                  <a:lnTo>
                    <a:pt x="1996" y="928"/>
                  </a:lnTo>
                  <a:cubicBezTo>
                    <a:pt x="1800" y="1111"/>
                    <a:pt x="1612" y="1325"/>
                    <a:pt x="1350" y="1325"/>
                  </a:cubicBezTo>
                  <a:cubicBezTo>
                    <a:pt x="1293" y="1325"/>
                    <a:pt x="1232" y="1315"/>
                    <a:pt x="1167" y="1292"/>
                  </a:cubicBezTo>
                  <a:cubicBezTo>
                    <a:pt x="816" y="1167"/>
                    <a:pt x="675" y="759"/>
                    <a:pt x="745" y="422"/>
                  </a:cubicBezTo>
                  <a:cubicBezTo>
                    <a:pt x="772" y="308"/>
                    <a:pt x="900" y="156"/>
                    <a:pt x="1052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608955" y="4648930"/>
              <a:ext cx="297037" cy="226322"/>
            </a:xfrm>
            <a:custGeom>
              <a:avLst/>
              <a:gdLst/>
              <a:ahLst/>
              <a:cxnLst/>
              <a:rect l="l" t="t" r="r" b="b"/>
              <a:pathLst>
                <a:path w="3541" h="2698" extrusionOk="0">
                  <a:moveTo>
                    <a:pt x="2654" y="0"/>
                  </a:moveTo>
                  <a:cubicBezTo>
                    <a:pt x="2613" y="44"/>
                    <a:pt x="2569" y="71"/>
                    <a:pt x="2529" y="115"/>
                  </a:cubicBezTo>
                  <a:cubicBezTo>
                    <a:pt x="2037" y="550"/>
                    <a:pt x="1544" y="985"/>
                    <a:pt x="1069" y="1433"/>
                  </a:cubicBezTo>
                  <a:cubicBezTo>
                    <a:pt x="1153" y="1477"/>
                    <a:pt x="1180" y="1615"/>
                    <a:pt x="1096" y="1686"/>
                  </a:cubicBezTo>
                  <a:cubicBezTo>
                    <a:pt x="954" y="1814"/>
                    <a:pt x="799" y="1912"/>
                    <a:pt x="715" y="1996"/>
                  </a:cubicBezTo>
                  <a:cubicBezTo>
                    <a:pt x="493" y="2235"/>
                    <a:pt x="240" y="2444"/>
                    <a:pt x="0" y="2670"/>
                  </a:cubicBezTo>
                  <a:lnTo>
                    <a:pt x="14" y="2670"/>
                  </a:lnTo>
                  <a:cubicBezTo>
                    <a:pt x="98" y="2627"/>
                    <a:pt x="182" y="2600"/>
                    <a:pt x="267" y="2573"/>
                  </a:cubicBezTo>
                  <a:cubicBezTo>
                    <a:pt x="338" y="2559"/>
                    <a:pt x="422" y="2559"/>
                    <a:pt x="493" y="2559"/>
                  </a:cubicBezTo>
                  <a:cubicBezTo>
                    <a:pt x="577" y="2559"/>
                    <a:pt x="661" y="2586"/>
                    <a:pt x="732" y="2613"/>
                  </a:cubicBezTo>
                  <a:cubicBezTo>
                    <a:pt x="786" y="2643"/>
                    <a:pt x="870" y="2697"/>
                    <a:pt x="928" y="2697"/>
                  </a:cubicBezTo>
                  <a:cubicBezTo>
                    <a:pt x="928" y="2643"/>
                    <a:pt x="1069" y="2515"/>
                    <a:pt x="1110" y="2458"/>
                  </a:cubicBezTo>
                  <a:cubicBezTo>
                    <a:pt x="1194" y="2360"/>
                    <a:pt x="1292" y="2262"/>
                    <a:pt x="1389" y="2178"/>
                  </a:cubicBezTo>
                  <a:cubicBezTo>
                    <a:pt x="1912" y="1784"/>
                    <a:pt x="2529" y="1517"/>
                    <a:pt x="3092" y="1211"/>
                  </a:cubicBezTo>
                  <a:cubicBezTo>
                    <a:pt x="3190" y="1153"/>
                    <a:pt x="3540" y="985"/>
                    <a:pt x="3513" y="830"/>
                  </a:cubicBezTo>
                  <a:cubicBezTo>
                    <a:pt x="3513" y="816"/>
                    <a:pt x="3497" y="789"/>
                    <a:pt x="3470" y="772"/>
                  </a:cubicBezTo>
                  <a:cubicBezTo>
                    <a:pt x="3429" y="732"/>
                    <a:pt x="3345" y="674"/>
                    <a:pt x="3301" y="648"/>
                  </a:cubicBezTo>
                  <a:cubicBezTo>
                    <a:pt x="3062" y="435"/>
                    <a:pt x="2853" y="240"/>
                    <a:pt x="2654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290779" y="4627707"/>
              <a:ext cx="417244" cy="355253"/>
            </a:xfrm>
            <a:custGeom>
              <a:avLst/>
              <a:gdLst/>
              <a:ahLst/>
              <a:cxnLst/>
              <a:rect l="l" t="t" r="r" b="b"/>
              <a:pathLst>
                <a:path w="4974" h="4235" extrusionOk="0">
                  <a:moveTo>
                    <a:pt x="2549" y="4192"/>
                  </a:moveTo>
                  <a:cubicBezTo>
                    <a:pt x="2547" y="4199"/>
                    <a:pt x="2545" y="4207"/>
                    <a:pt x="2543" y="4215"/>
                  </a:cubicBezTo>
                  <a:cubicBezTo>
                    <a:pt x="2545" y="4207"/>
                    <a:pt x="2547" y="4199"/>
                    <a:pt x="2549" y="4192"/>
                  </a:cubicBezTo>
                  <a:close/>
                  <a:moveTo>
                    <a:pt x="3048" y="0"/>
                  </a:moveTo>
                  <a:cubicBezTo>
                    <a:pt x="2964" y="14"/>
                    <a:pt x="2907" y="85"/>
                    <a:pt x="2853" y="142"/>
                  </a:cubicBezTo>
                  <a:cubicBezTo>
                    <a:pt x="2782" y="213"/>
                    <a:pt x="2711" y="297"/>
                    <a:pt x="2640" y="368"/>
                  </a:cubicBezTo>
                  <a:cubicBezTo>
                    <a:pt x="2081" y="941"/>
                    <a:pt x="1531" y="1504"/>
                    <a:pt x="1039" y="2138"/>
                  </a:cubicBezTo>
                  <a:cubicBezTo>
                    <a:pt x="884" y="2333"/>
                    <a:pt x="746" y="2542"/>
                    <a:pt x="577" y="2728"/>
                  </a:cubicBezTo>
                  <a:cubicBezTo>
                    <a:pt x="506" y="2795"/>
                    <a:pt x="449" y="2853"/>
                    <a:pt x="378" y="2910"/>
                  </a:cubicBezTo>
                  <a:cubicBezTo>
                    <a:pt x="226" y="3065"/>
                    <a:pt x="98" y="3217"/>
                    <a:pt x="71" y="3331"/>
                  </a:cubicBezTo>
                  <a:cubicBezTo>
                    <a:pt x="1" y="3668"/>
                    <a:pt x="142" y="4076"/>
                    <a:pt x="493" y="4201"/>
                  </a:cubicBezTo>
                  <a:cubicBezTo>
                    <a:pt x="558" y="4224"/>
                    <a:pt x="619" y="4234"/>
                    <a:pt x="676" y="4234"/>
                  </a:cubicBezTo>
                  <a:cubicBezTo>
                    <a:pt x="938" y="4234"/>
                    <a:pt x="1126" y="4020"/>
                    <a:pt x="1322" y="3837"/>
                  </a:cubicBezTo>
                  <a:cubicBezTo>
                    <a:pt x="1363" y="3793"/>
                    <a:pt x="1420" y="3753"/>
                    <a:pt x="1460" y="3709"/>
                  </a:cubicBezTo>
                  <a:cubicBezTo>
                    <a:pt x="1588" y="3611"/>
                    <a:pt x="1744" y="3527"/>
                    <a:pt x="1895" y="3500"/>
                  </a:cubicBezTo>
                  <a:cubicBezTo>
                    <a:pt x="1974" y="3479"/>
                    <a:pt x="2061" y="3465"/>
                    <a:pt x="2148" y="3465"/>
                  </a:cubicBezTo>
                  <a:cubicBezTo>
                    <a:pt x="2297" y="3465"/>
                    <a:pt x="2445" y="3505"/>
                    <a:pt x="2543" y="3611"/>
                  </a:cubicBezTo>
                  <a:cubicBezTo>
                    <a:pt x="2613" y="3682"/>
                    <a:pt x="2640" y="3793"/>
                    <a:pt x="2627" y="3891"/>
                  </a:cubicBezTo>
                  <a:cubicBezTo>
                    <a:pt x="2627" y="3975"/>
                    <a:pt x="2586" y="4033"/>
                    <a:pt x="2570" y="4117"/>
                  </a:cubicBezTo>
                  <a:cubicBezTo>
                    <a:pt x="2559" y="4138"/>
                    <a:pt x="2557" y="4162"/>
                    <a:pt x="2549" y="4192"/>
                  </a:cubicBezTo>
                  <a:lnTo>
                    <a:pt x="2549" y="4192"/>
                  </a:lnTo>
                  <a:cubicBezTo>
                    <a:pt x="2565" y="4145"/>
                    <a:pt x="2590" y="4097"/>
                    <a:pt x="2613" y="4059"/>
                  </a:cubicBezTo>
                  <a:cubicBezTo>
                    <a:pt x="2782" y="3780"/>
                    <a:pt x="3176" y="3554"/>
                    <a:pt x="3385" y="3331"/>
                  </a:cubicBezTo>
                  <a:cubicBezTo>
                    <a:pt x="3514" y="3190"/>
                    <a:pt x="3652" y="3065"/>
                    <a:pt x="3793" y="2923"/>
                  </a:cubicBezTo>
                  <a:cubicBezTo>
                    <a:pt x="4033" y="2697"/>
                    <a:pt x="4286" y="2488"/>
                    <a:pt x="4508" y="2249"/>
                  </a:cubicBezTo>
                  <a:cubicBezTo>
                    <a:pt x="4592" y="2165"/>
                    <a:pt x="4747" y="2067"/>
                    <a:pt x="4889" y="1939"/>
                  </a:cubicBezTo>
                  <a:cubicBezTo>
                    <a:pt x="4973" y="1868"/>
                    <a:pt x="4946" y="1730"/>
                    <a:pt x="4862" y="1686"/>
                  </a:cubicBezTo>
                  <a:lnTo>
                    <a:pt x="4845" y="1686"/>
                  </a:lnTo>
                  <a:cubicBezTo>
                    <a:pt x="4845" y="1673"/>
                    <a:pt x="4832" y="1673"/>
                    <a:pt x="4832" y="1673"/>
                  </a:cubicBezTo>
                  <a:cubicBezTo>
                    <a:pt x="4579" y="1602"/>
                    <a:pt x="4326" y="1406"/>
                    <a:pt x="4171" y="1278"/>
                  </a:cubicBezTo>
                  <a:cubicBezTo>
                    <a:pt x="3820" y="1012"/>
                    <a:pt x="3527" y="759"/>
                    <a:pt x="3315" y="368"/>
                  </a:cubicBezTo>
                  <a:cubicBezTo>
                    <a:pt x="3288" y="284"/>
                    <a:pt x="3244" y="182"/>
                    <a:pt x="3203" y="85"/>
                  </a:cubicBezTo>
                  <a:lnTo>
                    <a:pt x="3190" y="71"/>
                  </a:lnTo>
                  <a:cubicBezTo>
                    <a:pt x="3160" y="31"/>
                    <a:pt x="3106" y="0"/>
                    <a:pt x="3048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3026115" y="4194189"/>
              <a:ext cx="311129" cy="383354"/>
            </a:xfrm>
            <a:custGeom>
              <a:avLst/>
              <a:gdLst/>
              <a:ahLst/>
              <a:cxnLst/>
              <a:rect l="l" t="t" r="r" b="b"/>
              <a:pathLst>
                <a:path w="3709" h="4570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356" y="4128"/>
                    <a:pt x="1216" y="4570"/>
                    <a:pt x="2020" y="4570"/>
                  </a:cubicBezTo>
                  <a:cubicBezTo>
                    <a:pt x="2068" y="4570"/>
                    <a:pt x="2117" y="4568"/>
                    <a:pt x="2165" y="4565"/>
                  </a:cubicBezTo>
                  <a:cubicBezTo>
                    <a:pt x="2249" y="4524"/>
                    <a:pt x="2347" y="4467"/>
                    <a:pt x="2431" y="4396"/>
                  </a:cubicBezTo>
                  <a:cubicBezTo>
                    <a:pt x="2755" y="4157"/>
                    <a:pt x="3119" y="3904"/>
                    <a:pt x="3358" y="3567"/>
                  </a:cubicBezTo>
                  <a:cubicBezTo>
                    <a:pt x="3624" y="3203"/>
                    <a:pt x="3709" y="2653"/>
                    <a:pt x="3399" y="2289"/>
                  </a:cubicBezTo>
                  <a:cubicBezTo>
                    <a:pt x="3385" y="2276"/>
                    <a:pt x="3385" y="2276"/>
                    <a:pt x="3372" y="2249"/>
                  </a:cubicBezTo>
                  <a:cubicBezTo>
                    <a:pt x="3203" y="2134"/>
                    <a:pt x="3075" y="1996"/>
                    <a:pt x="2923" y="1726"/>
                  </a:cubicBezTo>
                  <a:cubicBezTo>
                    <a:pt x="2923" y="1713"/>
                    <a:pt x="2906" y="1699"/>
                    <a:pt x="2906" y="1686"/>
                  </a:cubicBezTo>
                  <a:cubicBezTo>
                    <a:pt x="2569" y="1278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2558288" y="4299800"/>
              <a:ext cx="588118" cy="469420"/>
            </a:xfrm>
            <a:custGeom>
              <a:avLst/>
              <a:gdLst/>
              <a:ahLst/>
              <a:cxnLst/>
              <a:rect l="l" t="t" r="r" b="b"/>
              <a:pathLst>
                <a:path w="7011" h="5596" extrusionOk="0">
                  <a:moveTo>
                    <a:pt x="5210" y="0"/>
                  </a:moveTo>
                  <a:cubicBezTo>
                    <a:pt x="5108" y="0"/>
                    <a:pt x="5006" y="7"/>
                    <a:pt x="4903" y="19"/>
                  </a:cubicBezTo>
                  <a:cubicBezTo>
                    <a:pt x="4664" y="46"/>
                    <a:pt x="4411" y="117"/>
                    <a:pt x="4185" y="201"/>
                  </a:cubicBezTo>
                  <a:cubicBezTo>
                    <a:pt x="4144" y="214"/>
                    <a:pt x="4101" y="231"/>
                    <a:pt x="4060" y="245"/>
                  </a:cubicBezTo>
                  <a:cubicBezTo>
                    <a:pt x="3372" y="511"/>
                    <a:pt x="2796" y="932"/>
                    <a:pt x="2290" y="1411"/>
                  </a:cubicBezTo>
                  <a:cubicBezTo>
                    <a:pt x="1518" y="2126"/>
                    <a:pt x="884" y="2996"/>
                    <a:pt x="183" y="3798"/>
                  </a:cubicBezTo>
                  <a:cubicBezTo>
                    <a:pt x="126" y="3855"/>
                    <a:pt x="72" y="3923"/>
                    <a:pt x="1" y="3980"/>
                  </a:cubicBezTo>
                  <a:lnTo>
                    <a:pt x="14" y="3994"/>
                  </a:lnTo>
                  <a:cubicBezTo>
                    <a:pt x="55" y="4091"/>
                    <a:pt x="99" y="4193"/>
                    <a:pt x="126" y="4277"/>
                  </a:cubicBezTo>
                  <a:cubicBezTo>
                    <a:pt x="338" y="4668"/>
                    <a:pt x="631" y="4921"/>
                    <a:pt x="982" y="5187"/>
                  </a:cubicBezTo>
                  <a:cubicBezTo>
                    <a:pt x="1137" y="5315"/>
                    <a:pt x="1390" y="5511"/>
                    <a:pt x="1643" y="5582"/>
                  </a:cubicBezTo>
                  <a:cubicBezTo>
                    <a:pt x="1643" y="5582"/>
                    <a:pt x="1656" y="5582"/>
                    <a:pt x="1656" y="5595"/>
                  </a:cubicBezTo>
                  <a:lnTo>
                    <a:pt x="1673" y="5595"/>
                  </a:lnTo>
                  <a:cubicBezTo>
                    <a:pt x="2148" y="5147"/>
                    <a:pt x="2641" y="4712"/>
                    <a:pt x="3133" y="4277"/>
                  </a:cubicBezTo>
                  <a:cubicBezTo>
                    <a:pt x="3173" y="4233"/>
                    <a:pt x="3217" y="4206"/>
                    <a:pt x="3258" y="4162"/>
                  </a:cubicBezTo>
                  <a:cubicBezTo>
                    <a:pt x="3807" y="3670"/>
                    <a:pt x="4792" y="2827"/>
                    <a:pt x="5577" y="2170"/>
                  </a:cubicBezTo>
                  <a:cubicBezTo>
                    <a:pt x="6083" y="1731"/>
                    <a:pt x="6518" y="1381"/>
                    <a:pt x="6673" y="1256"/>
                  </a:cubicBezTo>
                  <a:cubicBezTo>
                    <a:pt x="6686" y="1243"/>
                    <a:pt x="6700" y="1243"/>
                    <a:pt x="6713" y="1226"/>
                  </a:cubicBezTo>
                  <a:cubicBezTo>
                    <a:pt x="7010" y="932"/>
                    <a:pt x="6518" y="467"/>
                    <a:pt x="6309" y="315"/>
                  </a:cubicBezTo>
                  <a:cubicBezTo>
                    <a:pt x="5962" y="92"/>
                    <a:pt x="5592" y="0"/>
                    <a:pt x="521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831502" y="4481747"/>
              <a:ext cx="376224" cy="232026"/>
            </a:xfrm>
            <a:custGeom>
              <a:avLst/>
              <a:gdLst/>
              <a:ahLst/>
              <a:cxnLst/>
              <a:rect l="l" t="t" r="r" b="b"/>
              <a:pathLst>
                <a:path w="4485" h="2766" extrusionOk="0">
                  <a:moveTo>
                    <a:pt x="2320" y="1"/>
                  </a:moveTo>
                  <a:cubicBezTo>
                    <a:pt x="1535" y="658"/>
                    <a:pt x="550" y="1501"/>
                    <a:pt x="1" y="1993"/>
                  </a:cubicBezTo>
                  <a:cubicBezTo>
                    <a:pt x="200" y="2233"/>
                    <a:pt x="409" y="2428"/>
                    <a:pt x="648" y="2641"/>
                  </a:cubicBezTo>
                  <a:cubicBezTo>
                    <a:pt x="692" y="2667"/>
                    <a:pt x="776" y="2725"/>
                    <a:pt x="817" y="2765"/>
                  </a:cubicBezTo>
                  <a:cubicBezTo>
                    <a:pt x="874" y="2738"/>
                    <a:pt x="945" y="2681"/>
                    <a:pt x="999" y="2654"/>
                  </a:cubicBezTo>
                  <a:cubicBezTo>
                    <a:pt x="1491" y="2401"/>
                    <a:pt x="1983" y="2148"/>
                    <a:pt x="2489" y="1953"/>
                  </a:cubicBezTo>
                  <a:cubicBezTo>
                    <a:pt x="3008" y="1754"/>
                    <a:pt x="3514" y="1545"/>
                    <a:pt x="4019" y="1332"/>
                  </a:cubicBezTo>
                  <a:cubicBezTo>
                    <a:pt x="4174" y="1278"/>
                    <a:pt x="4330" y="1221"/>
                    <a:pt x="4485" y="1137"/>
                  </a:cubicBezTo>
                  <a:lnTo>
                    <a:pt x="4485" y="1137"/>
                  </a:lnTo>
                  <a:cubicBezTo>
                    <a:pt x="4437" y="1140"/>
                    <a:pt x="4388" y="1142"/>
                    <a:pt x="4340" y="1142"/>
                  </a:cubicBezTo>
                  <a:cubicBezTo>
                    <a:pt x="3536" y="1142"/>
                    <a:pt x="2676" y="700"/>
                    <a:pt x="2320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3711875" y="3345357"/>
              <a:ext cx="355924" cy="375134"/>
            </a:xfrm>
            <a:custGeom>
              <a:avLst/>
              <a:gdLst/>
              <a:ahLst/>
              <a:cxnLst/>
              <a:rect l="l" t="t" r="r" b="b"/>
              <a:pathLst>
                <a:path w="4243" h="4472" extrusionOk="0">
                  <a:moveTo>
                    <a:pt x="1234" y="0"/>
                  </a:moveTo>
                  <a:cubicBezTo>
                    <a:pt x="814" y="0"/>
                    <a:pt x="390" y="104"/>
                    <a:pt x="1" y="285"/>
                  </a:cubicBezTo>
                  <a:lnTo>
                    <a:pt x="156" y="285"/>
                  </a:lnTo>
                  <a:cubicBezTo>
                    <a:pt x="547" y="285"/>
                    <a:pt x="955" y="329"/>
                    <a:pt x="1336" y="399"/>
                  </a:cubicBezTo>
                  <a:cubicBezTo>
                    <a:pt x="1447" y="413"/>
                    <a:pt x="1558" y="440"/>
                    <a:pt x="1660" y="467"/>
                  </a:cubicBezTo>
                  <a:cubicBezTo>
                    <a:pt x="1896" y="524"/>
                    <a:pt x="2121" y="608"/>
                    <a:pt x="2334" y="720"/>
                  </a:cubicBezTo>
                  <a:cubicBezTo>
                    <a:pt x="2880" y="1016"/>
                    <a:pt x="3328" y="1465"/>
                    <a:pt x="3554" y="2068"/>
                  </a:cubicBezTo>
                  <a:cubicBezTo>
                    <a:pt x="3821" y="2800"/>
                    <a:pt x="3864" y="3643"/>
                    <a:pt x="3581" y="4401"/>
                  </a:cubicBezTo>
                  <a:cubicBezTo>
                    <a:pt x="3581" y="4401"/>
                    <a:pt x="3598" y="4415"/>
                    <a:pt x="3612" y="4415"/>
                  </a:cubicBezTo>
                  <a:cubicBezTo>
                    <a:pt x="3659" y="4454"/>
                    <a:pt x="3705" y="4471"/>
                    <a:pt x="3747" y="4471"/>
                  </a:cubicBezTo>
                  <a:cubicBezTo>
                    <a:pt x="3829" y="4471"/>
                    <a:pt x="3898" y="4406"/>
                    <a:pt x="3935" y="4303"/>
                  </a:cubicBezTo>
                  <a:cubicBezTo>
                    <a:pt x="4087" y="3811"/>
                    <a:pt x="4242" y="3332"/>
                    <a:pt x="4229" y="2813"/>
                  </a:cubicBezTo>
                  <a:cubicBezTo>
                    <a:pt x="4215" y="2294"/>
                    <a:pt x="4047" y="1788"/>
                    <a:pt x="3723" y="1380"/>
                  </a:cubicBezTo>
                  <a:cubicBezTo>
                    <a:pt x="3457" y="1030"/>
                    <a:pt x="3092" y="720"/>
                    <a:pt x="2711" y="484"/>
                  </a:cubicBezTo>
                  <a:cubicBezTo>
                    <a:pt x="2543" y="369"/>
                    <a:pt x="2374" y="285"/>
                    <a:pt x="2206" y="200"/>
                  </a:cubicBezTo>
                  <a:cubicBezTo>
                    <a:pt x="2165" y="187"/>
                    <a:pt x="2135" y="173"/>
                    <a:pt x="2095" y="160"/>
                  </a:cubicBezTo>
                  <a:cubicBezTo>
                    <a:pt x="1818" y="51"/>
                    <a:pt x="1527" y="0"/>
                    <a:pt x="123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566838" y="3369180"/>
              <a:ext cx="469253" cy="476467"/>
            </a:xfrm>
            <a:custGeom>
              <a:avLst/>
              <a:gdLst/>
              <a:ahLst/>
              <a:cxnLst/>
              <a:rect l="l" t="t" r="r" b="b"/>
              <a:pathLst>
                <a:path w="5594" h="5680" extrusionOk="0">
                  <a:moveTo>
                    <a:pt x="1730" y="1"/>
                  </a:moveTo>
                  <a:cubicBezTo>
                    <a:pt x="1632" y="45"/>
                    <a:pt x="1548" y="98"/>
                    <a:pt x="1450" y="156"/>
                  </a:cubicBezTo>
                  <a:cubicBezTo>
                    <a:pt x="1056" y="395"/>
                    <a:pt x="718" y="719"/>
                    <a:pt x="466" y="1096"/>
                  </a:cubicBezTo>
                  <a:cubicBezTo>
                    <a:pt x="311" y="1322"/>
                    <a:pt x="142" y="1562"/>
                    <a:pt x="58" y="1815"/>
                  </a:cubicBezTo>
                  <a:cubicBezTo>
                    <a:pt x="0" y="1970"/>
                    <a:pt x="31" y="2152"/>
                    <a:pt x="101" y="2320"/>
                  </a:cubicBezTo>
                  <a:cubicBezTo>
                    <a:pt x="128" y="2404"/>
                    <a:pt x="169" y="2489"/>
                    <a:pt x="213" y="2560"/>
                  </a:cubicBezTo>
                  <a:cubicBezTo>
                    <a:pt x="337" y="2796"/>
                    <a:pt x="536" y="3008"/>
                    <a:pt x="691" y="3234"/>
                  </a:cubicBezTo>
                  <a:lnTo>
                    <a:pt x="705" y="3247"/>
                  </a:lnTo>
                  <a:cubicBezTo>
                    <a:pt x="705" y="3247"/>
                    <a:pt x="705" y="3261"/>
                    <a:pt x="718" y="3261"/>
                  </a:cubicBezTo>
                  <a:cubicBezTo>
                    <a:pt x="887" y="3500"/>
                    <a:pt x="1069" y="3753"/>
                    <a:pt x="1251" y="4006"/>
                  </a:cubicBezTo>
                  <a:cubicBezTo>
                    <a:pt x="1619" y="4498"/>
                    <a:pt x="1983" y="4973"/>
                    <a:pt x="2391" y="5408"/>
                  </a:cubicBezTo>
                  <a:cubicBezTo>
                    <a:pt x="2553" y="5581"/>
                    <a:pt x="2731" y="5679"/>
                    <a:pt x="2918" y="5679"/>
                  </a:cubicBezTo>
                  <a:cubicBezTo>
                    <a:pt x="3038" y="5679"/>
                    <a:pt x="3162" y="5638"/>
                    <a:pt x="3287" y="5550"/>
                  </a:cubicBezTo>
                  <a:cubicBezTo>
                    <a:pt x="3598" y="5354"/>
                    <a:pt x="3780" y="5172"/>
                    <a:pt x="3850" y="4805"/>
                  </a:cubicBezTo>
                  <a:cubicBezTo>
                    <a:pt x="3908" y="4525"/>
                    <a:pt x="3766" y="4313"/>
                    <a:pt x="3655" y="4060"/>
                  </a:cubicBezTo>
                  <a:cubicBezTo>
                    <a:pt x="3557" y="3807"/>
                    <a:pt x="3695" y="3571"/>
                    <a:pt x="3948" y="3470"/>
                  </a:cubicBezTo>
                  <a:cubicBezTo>
                    <a:pt x="4033" y="3439"/>
                    <a:pt x="4122" y="3425"/>
                    <a:pt x="4210" y="3425"/>
                  </a:cubicBezTo>
                  <a:cubicBezTo>
                    <a:pt x="4398" y="3425"/>
                    <a:pt x="4588" y="3488"/>
                    <a:pt x="4751" y="3584"/>
                  </a:cubicBezTo>
                  <a:cubicBezTo>
                    <a:pt x="4875" y="3638"/>
                    <a:pt x="4990" y="3740"/>
                    <a:pt x="5088" y="3837"/>
                  </a:cubicBezTo>
                  <a:cubicBezTo>
                    <a:pt x="5115" y="3864"/>
                    <a:pt x="5142" y="3891"/>
                    <a:pt x="5159" y="3935"/>
                  </a:cubicBezTo>
                  <a:cubicBezTo>
                    <a:pt x="5213" y="3992"/>
                    <a:pt x="5256" y="4060"/>
                    <a:pt x="5310" y="4117"/>
                  </a:cubicBezTo>
                  <a:cubicBezTo>
                    <a:pt x="5593" y="3359"/>
                    <a:pt x="5550" y="2516"/>
                    <a:pt x="5283" y="1784"/>
                  </a:cubicBezTo>
                  <a:cubicBezTo>
                    <a:pt x="5057" y="1181"/>
                    <a:pt x="4609" y="732"/>
                    <a:pt x="4063" y="436"/>
                  </a:cubicBezTo>
                  <a:cubicBezTo>
                    <a:pt x="3850" y="324"/>
                    <a:pt x="3625" y="240"/>
                    <a:pt x="3389" y="183"/>
                  </a:cubicBezTo>
                  <a:cubicBezTo>
                    <a:pt x="3287" y="156"/>
                    <a:pt x="3176" y="129"/>
                    <a:pt x="3065" y="115"/>
                  </a:cubicBezTo>
                  <a:cubicBezTo>
                    <a:pt x="2684" y="45"/>
                    <a:pt x="2276" y="1"/>
                    <a:pt x="18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363165" y="4132785"/>
              <a:ext cx="428820" cy="773420"/>
            </a:xfrm>
            <a:custGeom>
              <a:avLst/>
              <a:gdLst/>
              <a:ahLst/>
              <a:cxnLst/>
              <a:rect l="l" t="t" r="r" b="b"/>
              <a:pathLst>
                <a:path w="5112" h="9220" extrusionOk="0">
                  <a:moveTo>
                    <a:pt x="1" y="0"/>
                  </a:moveTo>
                  <a:cubicBezTo>
                    <a:pt x="112" y="284"/>
                    <a:pt x="223" y="506"/>
                    <a:pt x="321" y="746"/>
                  </a:cubicBezTo>
                  <a:cubicBezTo>
                    <a:pt x="379" y="874"/>
                    <a:pt x="436" y="985"/>
                    <a:pt x="490" y="1110"/>
                  </a:cubicBezTo>
                  <a:cubicBezTo>
                    <a:pt x="773" y="1224"/>
                    <a:pt x="689" y="1238"/>
                    <a:pt x="982" y="1379"/>
                  </a:cubicBezTo>
                  <a:cubicBezTo>
                    <a:pt x="1097" y="1433"/>
                    <a:pt x="1208" y="1447"/>
                    <a:pt x="1319" y="1464"/>
                  </a:cubicBezTo>
                  <a:cubicBezTo>
                    <a:pt x="1350" y="1464"/>
                    <a:pt x="1388" y="1461"/>
                    <a:pt x="1426" y="1461"/>
                  </a:cubicBezTo>
                  <a:cubicBezTo>
                    <a:pt x="1492" y="1461"/>
                    <a:pt x="1563" y="1468"/>
                    <a:pt x="1616" y="1504"/>
                  </a:cubicBezTo>
                  <a:cubicBezTo>
                    <a:pt x="1754" y="1615"/>
                    <a:pt x="1629" y="1757"/>
                    <a:pt x="1501" y="1801"/>
                  </a:cubicBezTo>
                  <a:cubicBezTo>
                    <a:pt x="1387" y="1847"/>
                    <a:pt x="1254" y="1875"/>
                    <a:pt x="1119" y="1875"/>
                  </a:cubicBezTo>
                  <a:cubicBezTo>
                    <a:pt x="1055" y="1875"/>
                    <a:pt x="991" y="1869"/>
                    <a:pt x="928" y="1855"/>
                  </a:cubicBezTo>
                  <a:lnTo>
                    <a:pt x="928" y="1855"/>
                  </a:lnTo>
                  <a:cubicBezTo>
                    <a:pt x="995" y="1885"/>
                    <a:pt x="1053" y="1925"/>
                    <a:pt x="1097" y="1952"/>
                  </a:cubicBezTo>
                  <a:cubicBezTo>
                    <a:pt x="1447" y="2165"/>
                    <a:pt x="1855" y="2333"/>
                    <a:pt x="2206" y="2542"/>
                  </a:cubicBezTo>
                  <a:cubicBezTo>
                    <a:pt x="2331" y="2613"/>
                    <a:pt x="2529" y="2711"/>
                    <a:pt x="2529" y="2880"/>
                  </a:cubicBezTo>
                  <a:cubicBezTo>
                    <a:pt x="2529" y="3008"/>
                    <a:pt x="2445" y="3048"/>
                    <a:pt x="2361" y="3048"/>
                  </a:cubicBezTo>
                  <a:cubicBezTo>
                    <a:pt x="2556" y="3132"/>
                    <a:pt x="2668" y="3301"/>
                    <a:pt x="2570" y="3416"/>
                  </a:cubicBezTo>
                  <a:cubicBezTo>
                    <a:pt x="2524" y="3477"/>
                    <a:pt x="2444" y="3496"/>
                    <a:pt x="2360" y="3496"/>
                  </a:cubicBezTo>
                  <a:cubicBezTo>
                    <a:pt x="2291" y="3496"/>
                    <a:pt x="2220" y="3483"/>
                    <a:pt x="2162" y="3470"/>
                  </a:cubicBezTo>
                  <a:cubicBezTo>
                    <a:pt x="2091" y="3443"/>
                    <a:pt x="1993" y="3402"/>
                    <a:pt x="1896" y="3358"/>
                  </a:cubicBezTo>
                  <a:lnTo>
                    <a:pt x="1896" y="3358"/>
                  </a:lnTo>
                  <a:cubicBezTo>
                    <a:pt x="1993" y="3429"/>
                    <a:pt x="2051" y="3513"/>
                    <a:pt x="2051" y="3598"/>
                  </a:cubicBezTo>
                  <a:cubicBezTo>
                    <a:pt x="2046" y="3696"/>
                    <a:pt x="1994" y="3731"/>
                    <a:pt x="1921" y="3731"/>
                  </a:cubicBezTo>
                  <a:cubicBezTo>
                    <a:pt x="1765" y="3731"/>
                    <a:pt x="1514" y="3570"/>
                    <a:pt x="1447" y="3540"/>
                  </a:cubicBezTo>
                  <a:cubicBezTo>
                    <a:pt x="1376" y="3513"/>
                    <a:pt x="1306" y="3470"/>
                    <a:pt x="1248" y="3443"/>
                  </a:cubicBezTo>
                  <a:lnTo>
                    <a:pt x="1248" y="3443"/>
                  </a:lnTo>
                  <a:cubicBezTo>
                    <a:pt x="1306" y="3709"/>
                    <a:pt x="1349" y="3975"/>
                    <a:pt x="1403" y="4245"/>
                  </a:cubicBezTo>
                  <a:cubicBezTo>
                    <a:pt x="1572" y="4960"/>
                    <a:pt x="1838" y="5678"/>
                    <a:pt x="2219" y="6322"/>
                  </a:cubicBezTo>
                  <a:cubicBezTo>
                    <a:pt x="2782" y="7279"/>
                    <a:pt x="3413" y="8206"/>
                    <a:pt x="3976" y="9160"/>
                  </a:cubicBezTo>
                  <a:cubicBezTo>
                    <a:pt x="3989" y="9160"/>
                    <a:pt x="3989" y="9174"/>
                    <a:pt x="3989" y="9174"/>
                  </a:cubicBezTo>
                  <a:cubicBezTo>
                    <a:pt x="4095" y="9213"/>
                    <a:pt x="4231" y="9219"/>
                    <a:pt x="4361" y="9219"/>
                  </a:cubicBezTo>
                  <a:cubicBezTo>
                    <a:pt x="4422" y="9219"/>
                    <a:pt x="4482" y="9218"/>
                    <a:pt x="4535" y="9218"/>
                  </a:cubicBezTo>
                  <a:cubicBezTo>
                    <a:pt x="4734" y="9201"/>
                    <a:pt x="4974" y="9187"/>
                    <a:pt x="5112" y="9032"/>
                  </a:cubicBezTo>
                  <a:cubicBezTo>
                    <a:pt x="5014" y="8881"/>
                    <a:pt x="4974" y="8682"/>
                    <a:pt x="4903" y="8500"/>
                  </a:cubicBezTo>
                  <a:cubicBezTo>
                    <a:pt x="4734" y="8092"/>
                    <a:pt x="4552" y="7684"/>
                    <a:pt x="4411" y="7262"/>
                  </a:cubicBezTo>
                  <a:cubicBezTo>
                    <a:pt x="4299" y="6912"/>
                    <a:pt x="4215" y="6561"/>
                    <a:pt x="4131" y="6211"/>
                  </a:cubicBezTo>
                  <a:cubicBezTo>
                    <a:pt x="4047" y="5914"/>
                    <a:pt x="4016" y="5607"/>
                    <a:pt x="3932" y="5310"/>
                  </a:cubicBezTo>
                  <a:cubicBezTo>
                    <a:pt x="3848" y="4987"/>
                    <a:pt x="3763" y="4666"/>
                    <a:pt x="3666" y="4343"/>
                  </a:cubicBezTo>
                  <a:cubicBezTo>
                    <a:pt x="3541" y="4006"/>
                    <a:pt x="3355" y="3722"/>
                    <a:pt x="3187" y="3402"/>
                  </a:cubicBezTo>
                  <a:cubicBezTo>
                    <a:pt x="2921" y="2896"/>
                    <a:pt x="2867" y="2320"/>
                    <a:pt x="2782" y="1757"/>
                  </a:cubicBezTo>
                  <a:cubicBezTo>
                    <a:pt x="2681" y="1167"/>
                    <a:pt x="2627" y="843"/>
                    <a:pt x="2374" y="311"/>
                  </a:cubicBezTo>
                  <a:cubicBezTo>
                    <a:pt x="2342" y="312"/>
                    <a:pt x="2310" y="312"/>
                    <a:pt x="2277" y="312"/>
                  </a:cubicBezTo>
                  <a:cubicBezTo>
                    <a:pt x="1855" y="312"/>
                    <a:pt x="1422" y="234"/>
                    <a:pt x="1097" y="156"/>
                  </a:cubicBezTo>
                  <a:cubicBezTo>
                    <a:pt x="716" y="71"/>
                    <a:pt x="352" y="14"/>
                    <a:pt x="1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2595953" y="3542319"/>
              <a:ext cx="1112399" cy="616723"/>
            </a:xfrm>
            <a:custGeom>
              <a:avLst/>
              <a:gdLst/>
              <a:ahLst/>
              <a:cxnLst/>
              <a:rect l="l" t="t" r="r" b="b"/>
              <a:pathLst>
                <a:path w="13261" h="7352" extrusionOk="0">
                  <a:moveTo>
                    <a:pt x="9788" y="0"/>
                  </a:moveTo>
                  <a:cubicBezTo>
                    <a:pt x="9376" y="0"/>
                    <a:pt x="8963" y="63"/>
                    <a:pt x="8557" y="142"/>
                  </a:cubicBezTo>
                  <a:cubicBezTo>
                    <a:pt x="8372" y="172"/>
                    <a:pt x="8189" y="212"/>
                    <a:pt x="7994" y="256"/>
                  </a:cubicBezTo>
                  <a:cubicBezTo>
                    <a:pt x="7347" y="411"/>
                    <a:pt x="6686" y="593"/>
                    <a:pt x="6055" y="816"/>
                  </a:cubicBezTo>
                  <a:cubicBezTo>
                    <a:pt x="5732" y="930"/>
                    <a:pt x="253" y="2812"/>
                    <a:pt x="0" y="2883"/>
                  </a:cubicBezTo>
                  <a:cubicBezTo>
                    <a:pt x="14" y="2896"/>
                    <a:pt x="44" y="2909"/>
                    <a:pt x="58" y="2923"/>
                  </a:cubicBezTo>
                  <a:cubicBezTo>
                    <a:pt x="142" y="2994"/>
                    <a:pt x="226" y="3065"/>
                    <a:pt x="297" y="3135"/>
                  </a:cubicBezTo>
                  <a:cubicBezTo>
                    <a:pt x="310" y="3149"/>
                    <a:pt x="324" y="3162"/>
                    <a:pt x="351" y="3176"/>
                  </a:cubicBezTo>
                  <a:cubicBezTo>
                    <a:pt x="449" y="3260"/>
                    <a:pt x="550" y="3361"/>
                    <a:pt x="634" y="3459"/>
                  </a:cubicBezTo>
                  <a:cubicBezTo>
                    <a:pt x="745" y="3557"/>
                    <a:pt x="830" y="3668"/>
                    <a:pt x="927" y="3783"/>
                  </a:cubicBezTo>
                  <a:cubicBezTo>
                    <a:pt x="1238" y="4147"/>
                    <a:pt x="1629" y="4555"/>
                    <a:pt x="1770" y="4862"/>
                  </a:cubicBezTo>
                  <a:cubicBezTo>
                    <a:pt x="2151" y="5017"/>
                    <a:pt x="2529" y="5185"/>
                    <a:pt x="2893" y="5354"/>
                  </a:cubicBezTo>
                  <a:cubicBezTo>
                    <a:pt x="2853" y="5172"/>
                    <a:pt x="2853" y="4990"/>
                    <a:pt x="2879" y="4835"/>
                  </a:cubicBezTo>
                  <a:cubicBezTo>
                    <a:pt x="2937" y="4373"/>
                    <a:pt x="3301" y="4036"/>
                    <a:pt x="3625" y="3739"/>
                  </a:cubicBezTo>
                  <a:cubicBezTo>
                    <a:pt x="4130" y="3290"/>
                    <a:pt x="4693" y="2896"/>
                    <a:pt x="5297" y="2572"/>
                  </a:cubicBezTo>
                  <a:cubicBezTo>
                    <a:pt x="5590" y="2434"/>
                    <a:pt x="5887" y="2293"/>
                    <a:pt x="6197" y="2181"/>
                  </a:cubicBezTo>
                  <a:cubicBezTo>
                    <a:pt x="6224" y="2053"/>
                    <a:pt x="6295" y="1969"/>
                    <a:pt x="6406" y="1912"/>
                  </a:cubicBezTo>
                  <a:cubicBezTo>
                    <a:pt x="6672" y="1574"/>
                    <a:pt x="6996" y="1281"/>
                    <a:pt x="7390" y="1069"/>
                  </a:cubicBezTo>
                  <a:cubicBezTo>
                    <a:pt x="7572" y="971"/>
                    <a:pt x="7950" y="846"/>
                    <a:pt x="8287" y="762"/>
                  </a:cubicBezTo>
                  <a:cubicBezTo>
                    <a:pt x="8503" y="712"/>
                    <a:pt x="8727" y="682"/>
                    <a:pt x="8952" y="682"/>
                  </a:cubicBezTo>
                  <a:cubicBezTo>
                    <a:pt x="9111" y="682"/>
                    <a:pt x="9270" y="697"/>
                    <a:pt x="9427" y="732"/>
                  </a:cubicBezTo>
                  <a:cubicBezTo>
                    <a:pt x="9932" y="833"/>
                    <a:pt x="10354" y="1086"/>
                    <a:pt x="10748" y="1507"/>
                  </a:cubicBezTo>
                  <a:cubicBezTo>
                    <a:pt x="10846" y="1605"/>
                    <a:pt x="10917" y="1716"/>
                    <a:pt x="10984" y="1827"/>
                  </a:cubicBezTo>
                  <a:cubicBezTo>
                    <a:pt x="11139" y="2080"/>
                    <a:pt x="11224" y="2363"/>
                    <a:pt x="11254" y="2657"/>
                  </a:cubicBezTo>
                  <a:cubicBezTo>
                    <a:pt x="11308" y="3176"/>
                    <a:pt x="11153" y="3725"/>
                    <a:pt x="10833" y="4160"/>
                  </a:cubicBezTo>
                  <a:cubicBezTo>
                    <a:pt x="10549" y="4555"/>
                    <a:pt x="10243" y="4794"/>
                    <a:pt x="9777" y="4946"/>
                  </a:cubicBezTo>
                  <a:cubicBezTo>
                    <a:pt x="9160" y="5172"/>
                    <a:pt x="8456" y="5300"/>
                    <a:pt x="7798" y="5327"/>
                  </a:cubicBezTo>
                  <a:lnTo>
                    <a:pt x="7798" y="5229"/>
                  </a:lnTo>
                  <a:cubicBezTo>
                    <a:pt x="7770" y="5243"/>
                    <a:pt x="7739" y="5250"/>
                    <a:pt x="7707" y="5250"/>
                  </a:cubicBezTo>
                  <a:cubicBezTo>
                    <a:pt x="7647" y="5250"/>
                    <a:pt x="7584" y="5223"/>
                    <a:pt x="7529" y="5158"/>
                  </a:cubicBezTo>
                  <a:cubicBezTo>
                    <a:pt x="7431" y="5229"/>
                    <a:pt x="7333" y="5283"/>
                    <a:pt x="7235" y="5327"/>
                  </a:cubicBezTo>
                  <a:cubicBezTo>
                    <a:pt x="7053" y="5398"/>
                    <a:pt x="6841" y="5452"/>
                    <a:pt x="6632" y="5468"/>
                  </a:cubicBezTo>
                  <a:lnTo>
                    <a:pt x="6379" y="5468"/>
                  </a:lnTo>
                  <a:cubicBezTo>
                    <a:pt x="6659" y="5748"/>
                    <a:pt x="6925" y="6042"/>
                    <a:pt x="7192" y="6352"/>
                  </a:cubicBezTo>
                  <a:cubicBezTo>
                    <a:pt x="7431" y="6618"/>
                    <a:pt x="7684" y="6884"/>
                    <a:pt x="7937" y="7154"/>
                  </a:cubicBezTo>
                  <a:cubicBezTo>
                    <a:pt x="8269" y="7069"/>
                    <a:pt x="8612" y="7036"/>
                    <a:pt x="8955" y="7036"/>
                  </a:cubicBezTo>
                  <a:cubicBezTo>
                    <a:pt x="9019" y="7036"/>
                    <a:pt x="9083" y="7037"/>
                    <a:pt x="9147" y="7039"/>
                  </a:cubicBezTo>
                  <a:cubicBezTo>
                    <a:pt x="9498" y="7053"/>
                    <a:pt x="9862" y="7110"/>
                    <a:pt x="10243" y="7195"/>
                  </a:cubicBezTo>
                  <a:cubicBezTo>
                    <a:pt x="10568" y="7273"/>
                    <a:pt x="11001" y="7351"/>
                    <a:pt x="11423" y="7351"/>
                  </a:cubicBezTo>
                  <a:cubicBezTo>
                    <a:pt x="11456" y="7351"/>
                    <a:pt x="11488" y="7351"/>
                    <a:pt x="11520" y="7350"/>
                  </a:cubicBezTo>
                  <a:cubicBezTo>
                    <a:pt x="11898" y="7336"/>
                    <a:pt x="12279" y="7238"/>
                    <a:pt x="12532" y="6999"/>
                  </a:cubicBezTo>
                  <a:cubicBezTo>
                    <a:pt x="12967" y="6591"/>
                    <a:pt x="13149" y="6015"/>
                    <a:pt x="13206" y="5425"/>
                  </a:cubicBezTo>
                  <a:cubicBezTo>
                    <a:pt x="13220" y="5101"/>
                    <a:pt x="13260" y="4750"/>
                    <a:pt x="13193" y="4413"/>
                  </a:cubicBezTo>
                  <a:cubicBezTo>
                    <a:pt x="13162" y="4302"/>
                    <a:pt x="13108" y="4120"/>
                    <a:pt x="13064" y="4005"/>
                  </a:cubicBezTo>
                  <a:cubicBezTo>
                    <a:pt x="12953" y="4036"/>
                    <a:pt x="12855" y="4063"/>
                    <a:pt x="12741" y="4089"/>
                  </a:cubicBezTo>
                  <a:cubicBezTo>
                    <a:pt x="12754" y="4187"/>
                    <a:pt x="12727" y="4342"/>
                    <a:pt x="12700" y="4440"/>
                  </a:cubicBezTo>
                  <a:cubicBezTo>
                    <a:pt x="12545" y="5030"/>
                    <a:pt x="12067" y="5691"/>
                    <a:pt x="11507" y="5903"/>
                  </a:cubicBezTo>
                  <a:cubicBezTo>
                    <a:pt x="11827" y="5313"/>
                    <a:pt x="12110" y="4723"/>
                    <a:pt x="12249" y="4063"/>
                  </a:cubicBezTo>
                  <a:cubicBezTo>
                    <a:pt x="12292" y="3921"/>
                    <a:pt x="12319" y="3766"/>
                    <a:pt x="12333" y="3614"/>
                  </a:cubicBezTo>
                  <a:cubicBezTo>
                    <a:pt x="12417" y="2953"/>
                    <a:pt x="12319" y="2279"/>
                    <a:pt x="12151" y="1632"/>
                  </a:cubicBezTo>
                  <a:cubicBezTo>
                    <a:pt x="12137" y="1547"/>
                    <a:pt x="12110" y="1450"/>
                    <a:pt x="12067" y="1365"/>
                  </a:cubicBezTo>
                  <a:cubicBezTo>
                    <a:pt x="11787" y="691"/>
                    <a:pt x="11210" y="226"/>
                    <a:pt x="10509" y="74"/>
                  </a:cubicBezTo>
                  <a:cubicBezTo>
                    <a:pt x="10270" y="22"/>
                    <a:pt x="10029" y="0"/>
                    <a:pt x="9788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3250088" y="3765117"/>
              <a:ext cx="294436" cy="224057"/>
            </a:xfrm>
            <a:custGeom>
              <a:avLst/>
              <a:gdLst/>
              <a:ahLst/>
              <a:cxnLst/>
              <a:rect l="l" t="t" r="r" b="b"/>
              <a:pathLst>
                <a:path w="3510" h="2671" extrusionOk="0">
                  <a:moveTo>
                    <a:pt x="3456" y="1"/>
                  </a:moveTo>
                  <a:lnTo>
                    <a:pt x="3456" y="1"/>
                  </a:lnTo>
                  <a:cubicBezTo>
                    <a:pt x="2613" y="227"/>
                    <a:pt x="1248" y="648"/>
                    <a:pt x="196" y="941"/>
                  </a:cubicBezTo>
                  <a:cubicBezTo>
                    <a:pt x="294" y="1278"/>
                    <a:pt x="351" y="1616"/>
                    <a:pt x="338" y="1996"/>
                  </a:cubicBezTo>
                  <a:cubicBezTo>
                    <a:pt x="338" y="2206"/>
                    <a:pt x="196" y="2502"/>
                    <a:pt x="0" y="2573"/>
                  </a:cubicBezTo>
                  <a:lnTo>
                    <a:pt x="0" y="2671"/>
                  </a:lnTo>
                  <a:cubicBezTo>
                    <a:pt x="658" y="2644"/>
                    <a:pt x="1362" y="2516"/>
                    <a:pt x="1979" y="2290"/>
                  </a:cubicBezTo>
                  <a:cubicBezTo>
                    <a:pt x="2445" y="2138"/>
                    <a:pt x="2751" y="1899"/>
                    <a:pt x="3035" y="1504"/>
                  </a:cubicBezTo>
                  <a:cubicBezTo>
                    <a:pt x="3355" y="1069"/>
                    <a:pt x="3510" y="520"/>
                    <a:pt x="3456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3240441" y="3695577"/>
              <a:ext cx="299637" cy="148560"/>
            </a:xfrm>
            <a:custGeom>
              <a:avLst/>
              <a:gdLst/>
              <a:ahLst/>
              <a:cxnLst/>
              <a:rect l="l" t="t" r="r" b="b"/>
              <a:pathLst>
                <a:path w="3572" h="1771" extrusionOk="0">
                  <a:moveTo>
                    <a:pt x="3301" y="0"/>
                  </a:moveTo>
                  <a:cubicBezTo>
                    <a:pt x="2418" y="253"/>
                    <a:pt x="1026" y="661"/>
                    <a:pt x="1" y="958"/>
                  </a:cubicBezTo>
                  <a:cubicBezTo>
                    <a:pt x="129" y="1224"/>
                    <a:pt x="227" y="1490"/>
                    <a:pt x="311" y="1770"/>
                  </a:cubicBezTo>
                  <a:cubicBezTo>
                    <a:pt x="1363" y="1477"/>
                    <a:pt x="2728" y="1056"/>
                    <a:pt x="3571" y="830"/>
                  </a:cubicBezTo>
                  <a:cubicBezTo>
                    <a:pt x="3541" y="536"/>
                    <a:pt x="3456" y="253"/>
                    <a:pt x="330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3133236" y="3599445"/>
              <a:ext cx="384193" cy="176494"/>
            </a:xfrm>
            <a:custGeom>
              <a:avLst/>
              <a:gdLst/>
              <a:ahLst/>
              <a:cxnLst/>
              <a:rect l="l" t="t" r="r" b="b"/>
              <a:pathLst>
                <a:path w="4580" h="2104" extrusionOk="0">
                  <a:moveTo>
                    <a:pt x="2547" y="1"/>
                  </a:moveTo>
                  <a:cubicBezTo>
                    <a:pt x="2322" y="1"/>
                    <a:pt x="2098" y="31"/>
                    <a:pt x="1882" y="81"/>
                  </a:cubicBezTo>
                  <a:cubicBezTo>
                    <a:pt x="1545" y="165"/>
                    <a:pt x="1167" y="290"/>
                    <a:pt x="985" y="388"/>
                  </a:cubicBezTo>
                  <a:cubicBezTo>
                    <a:pt x="591" y="600"/>
                    <a:pt x="267" y="893"/>
                    <a:pt x="1" y="1217"/>
                  </a:cubicBezTo>
                  <a:cubicBezTo>
                    <a:pt x="102" y="1160"/>
                    <a:pt x="226" y="1132"/>
                    <a:pt x="350" y="1132"/>
                  </a:cubicBezTo>
                  <a:cubicBezTo>
                    <a:pt x="466" y="1132"/>
                    <a:pt x="581" y="1156"/>
                    <a:pt x="675" y="1204"/>
                  </a:cubicBezTo>
                  <a:cubicBezTo>
                    <a:pt x="985" y="1372"/>
                    <a:pt x="1124" y="1767"/>
                    <a:pt x="1265" y="2060"/>
                  </a:cubicBezTo>
                  <a:cubicBezTo>
                    <a:pt x="1265" y="2073"/>
                    <a:pt x="1265" y="2090"/>
                    <a:pt x="1279" y="2104"/>
                  </a:cubicBezTo>
                  <a:cubicBezTo>
                    <a:pt x="2304" y="1807"/>
                    <a:pt x="3696" y="1399"/>
                    <a:pt x="4579" y="1146"/>
                  </a:cubicBezTo>
                  <a:cubicBezTo>
                    <a:pt x="4512" y="1035"/>
                    <a:pt x="4441" y="924"/>
                    <a:pt x="4343" y="826"/>
                  </a:cubicBezTo>
                  <a:cubicBezTo>
                    <a:pt x="3949" y="405"/>
                    <a:pt x="3527" y="152"/>
                    <a:pt x="3022" y="51"/>
                  </a:cubicBezTo>
                  <a:cubicBezTo>
                    <a:pt x="2865" y="16"/>
                    <a:pt x="2706" y="1"/>
                    <a:pt x="254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2835193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3716" y="1"/>
                  </a:moveTo>
                  <a:cubicBezTo>
                    <a:pt x="3681" y="1"/>
                    <a:pt x="3645" y="4"/>
                    <a:pt x="3611" y="12"/>
                  </a:cubicBezTo>
                  <a:cubicBezTo>
                    <a:pt x="3540" y="25"/>
                    <a:pt x="3497" y="39"/>
                    <a:pt x="3470" y="52"/>
                  </a:cubicBezTo>
                  <a:cubicBezTo>
                    <a:pt x="3429" y="66"/>
                    <a:pt x="3385" y="79"/>
                    <a:pt x="3345" y="96"/>
                  </a:cubicBezTo>
                  <a:cubicBezTo>
                    <a:pt x="3035" y="208"/>
                    <a:pt x="2738" y="349"/>
                    <a:pt x="2445" y="487"/>
                  </a:cubicBezTo>
                  <a:cubicBezTo>
                    <a:pt x="1841" y="811"/>
                    <a:pt x="1278" y="1205"/>
                    <a:pt x="773" y="1654"/>
                  </a:cubicBezTo>
                  <a:cubicBezTo>
                    <a:pt x="449" y="1951"/>
                    <a:pt x="85" y="2288"/>
                    <a:pt x="27" y="2750"/>
                  </a:cubicBezTo>
                  <a:cubicBezTo>
                    <a:pt x="1" y="2905"/>
                    <a:pt x="1" y="3087"/>
                    <a:pt x="41" y="3269"/>
                  </a:cubicBezTo>
                  <a:cubicBezTo>
                    <a:pt x="901" y="3663"/>
                    <a:pt x="1700" y="4112"/>
                    <a:pt x="2458" y="4745"/>
                  </a:cubicBezTo>
                  <a:cubicBezTo>
                    <a:pt x="2809" y="5039"/>
                    <a:pt x="3190" y="5335"/>
                    <a:pt x="3483" y="5686"/>
                  </a:cubicBezTo>
                  <a:cubicBezTo>
                    <a:pt x="3780" y="5939"/>
                    <a:pt x="4046" y="6178"/>
                    <a:pt x="4356" y="6401"/>
                  </a:cubicBezTo>
                  <a:cubicBezTo>
                    <a:pt x="4383" y="6431"/>
                    <a:pt x="4424" y="6472"/>
                    <a:pt x="4481" y="6502"/>
                  </a:cubicBezTo>
                  <a:cubicBezTo>
                    <a:pt x="4623" y="6613"/>
                    <a:pt x="4805" y="6768"/>
                    <a:pt x="4916" y="6853"/>
                  </a:cubicBezTo>
                  <a:cubicBezTo>
                    <a:pt x="4930" y="6866"/>
                    <a:pt x="4930" y="6866"/>
                    <a:pt x="4946" y="6866"/>
                  </a:cubicBezTo>
                  <a:cubicBezTo>
                    <a:pt x="4990" y="6892"/>
                    <a:pt x="5035" y="6909"/>
                    <a:pt x="5081" y="6909"/>
                  </a:cubicBezTo>
                  <a:cubicBezTo>
                    <a:pt x="5105" y="6909"/>
                    <a:pt x="5130" y="6904"/>
                    <a:pt x="5155" y="6893"/>
                  </a:cubicBezTo>
                  <a:cubicBezTo>
                    <a:pt x="5213" y="6866"/>
                    <a:pt x="5253" y="6853"/>
                    <a:pt x="5284" y="6839"/>
                  </a:cubicBezTo>
                  <a:cubicBezTo>
                    <a:pt x="5435" y="6755"/>
                    <a:pt x="5563" y="6627"/>
                    <a:pt x="5675" y="6502"/>
                  </a:cubicBezTo>
                  <a:cubicBezTo>
                    <a:pt x="5789" y="6360"/>
                    <a:pt x="5843" y="6178"/>
                    <a:pt x="5857" y="5996"/>
                  </a:cubicBezTo>
                  <a:cubicBezTo>
                    <a:pt x="5873" y="5925"/>
                    <a:pt x="5843" y="5855"/>
                    <a:pt x="5789" y="5811"/>
                  </a:cubicBezTo>
                  <a:cubicBezTo>
                    <a:pt x="5550" y="5575"/>
                    <a:pt x="5310" y="5322"/>
                    <a:pt x="5085" y="5069"/>
                  </a:cubicBezTo>
                  <a:cubicBezTo>
                    <a:pt x="4832" y="4799"/>
                    <a:pt x="4579" y="4533"/>
                    <a:pt x="4340" y="4267"/>
                  </a:cubicBezTo>
                  <a:cubicBezTo>
                    <a:pt x="4073" y="3957"/>
                    <a:pt x="3807" y="3663"/>
                    <a:pt x="3527" y="3383"/>
                  </a:cubicBezTo>
                  <a:lnTo>
                    <a:pt x="3780" y="3383"/>
                  </a:lnTo>
                  <a:cubicBezTo>
                    <a:pt x="3989" y="3367"/>
                    <a:pt x="4201" y="3313"/>
                    <a:pt x="4383" y="3242"/>
                  </a:cubicBezTo>
                  <a:cubicBezTo>
                    <a:pt x="4481" y="3198"/>
                    <a:pt x="4579" y="3144"/>
                    <a:pt x="4677" y="3073"/>
                  </a:cubicBezTo>
                  <a:cubicBezTo>
                    <a:pt x="4734" y="3029"/>
                    <a:pt x="4791" y="2975"/>
                    <a:pt x="4832" y="2918"/>
                  </a:cubicBezTo>
                  <a:cubicBezTo>
                    <a:pt x="4876" y="2878"/>
                    <a:pt x="4903" y="2820"/>
                    <a:pt x="4916" y="2750"/>
                  </a:cubicBezTo>
                  <a:cubicBezTo>
                    <a:pt x="4930" y="2554"/>
                    <a:pt x="4889" y="2342"/>
                    <a:pt x="4862" y="2146"/>
                  </a:cubicBezTo>
                  <a:cubicBezTo>
                    <a:pt x="4818" y="1907"/>
                    <a:pt x="4747" y="1667"/>
                    <a:pt x="4677" y="1428"/>
                  </a:cubicBezTo>
                  <a:cubicBezTo>
                    <a:pt x="4592" y="1219"/>
                    <a:pt x="4508" y="1023"/>
                    <a:pt x="4424" y="824"/>
                  </a:cubicBezTo>
                  <a:cubicBezTo>
                    <a:pt x="4340" y="629"/>
                    <a:pt x="4255" y="417"/>
                    <a:pt x="4144" y="234"/>
                  </a:cubicBezTo>
                  <a:cubicBezTo>
                    <a:pt x="4052" y="84"/>
                    <a:pt x="3882" y="1"/>
                    <a:pt x="371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3115704" y="3694318"/>
              <a:ext cx="163827" cy="288481"/>
            </a:xfrm>
            <a:custGeom>
              <a:avLst/>
              <a:gdLst/>
              <a:ahLst/>
              <a:cxnLst/>
              <a:rect l="l" t="t" r="r" b="b"/>
              <a:pathLst>
                <a:path w="1953" h="3439" extrusionOk="0">
                  <a:moveTo>
                    <a:pt x="559" y="1"/>
                  </a:moveTo>
                  <a:cubicBezTo>
                    <a:pt x="435" y="1"/>
                    <a:pt x="311" y="29"/>
                    <a:pt x="210" y="86"/>
                  </a:cubicBezTo>
                  <a:cubicBezTo>
                    <a:pt x="99" y="157"/>
                    <a:pt x="28" y="241"/>
                    <a:pt x="1" y="369"/>
                  </a:cubicBezTo>
                  <a:cubicBezTo>
                    <a:pt x="41" y="352"/>
                    <a:pt x="85" y="339"/>
                    <a:pt x="126" y="325"/>
                  </a:cubicBezTo>
                  <a:cubicBezTo>
                    <a:pt x="153" y="312"/>
                    <a:pt x="196" y="298"/>
                    <a:pt x="267" y="285"/>
                  </a:cubicBezTo>
                  <a:cubicBezTo>
                    <a:pt x="301" y="277"/>
                    <a:pt x="337" y="274"/>
                    <a:pt x="372" y="274"/>
                  </a:cubicBezTo>
                  <a:cubicBezTo>
                    <a:pt x="538" y="274"/>
                    <a:pt x="708" y="357"/>
                    <a:pt x="800" y="507"/>
                  </a:cubicBezTo>
                  <a:cubicBezTo>
                    <a:pt x="911" y="690"/>
                    <a:pt x="996" y="902"/>
                    <a:pt x="1080" y="1097"/>
                  </a:cubicBezTo>
                  <a:cubicBezTo>
                    <a:pt x="1164" y="1296"/>
                    <a:pt x="1248" y="1492"/>
                    <a:pt x="1333" y="1701"/>
                  </a:cubicBezTo>
                  <a:cubicBezTo>
                    <a:pt x="1403" y="1940"/>
                    <a:pt x="1474" y="2180"/>
                    <a:pt x="1518" y="2419"/>
                  </a:cubicBezTo>
                  <a:cubicBezTo>
                    <a:pt x="1545" y="2615"/>
                    <a:pt x="1586" y="2827"/>
                    <a:pt x="1572" y="3023"/>
                  </a:cubicBezTo>
                  <a:cubicBezTo>
                    <a:pt x="1559" y="3093"/>
                    <a:pt x="1532" y="3151"/>
                    <a:pt x="1488" y="3191"/>
                  </a:cubicBezTo>
                  <a:cubicBezTo>
                    <a:pt x="1447" y="3248"/>
                    <a:pt x="1390" y="3302"/>
                    <a:pt x="1333" y="3346"/>
                  </a:cubicBezTo>
                  <a:cubicBezTo>
                    <a:pt x="1388" y="3411"/>
                    <a:pt x="1451" y="3438"/>
                    <a:pt x="1511" y="3438"/>
                  </a:cubicBezTo>
                  <a:cubicBezTo>
                    <a:pt x="1543" y="3438"/>
                    <a:pt x="1574" y="3431"/>
                    <a:pt x="1602" y="3417"/>
                  </a:cubicBezTo>
                  <a:cubicBezTo>
                    <a:pt x="1798" y="3346"/>
                    <a:pt x="1940" y="3050"/>
                    <a:pt x="1940" y="2840"/>
                  </a:cubicBezTo>
                  <a:cubicBezTo>
                    <a:pt x="1953" y="2460"/>
                    <a:pt x="1896" y="2122"/>
                    <a:pt x="1798" y="1785"/>
                  </a:cubicBezTo>
                  <a:cubicBezTo>
                    <a:pt x="1714" y="1505"/>
                    <a:pt x="1616" y="1239"/>
                    <a:pt x="1488" y="973"/>
                  </a:cubicBezTo>
                  <a:cubicBezTo>
                    <a:pt x="1474" y="959"/>
                    <a:pt x="1474" y="942"/>
                    <a:pt x="1474" y="929"/>
                  </a:cubicBezTo>
                  <a:cubicBezTo>
                    <a:pt x="1333" y="636"/>
                    <a:pt x="1194" y="241"/>
                    <a:pt x="884" y="73"/>
                  </a:cubicBezTo>
                  <a:cubicBezTo>
                    <a:pt x="790" y="25"/>
                    <a:pt x="675" y="1"/>
                    <a:pt x="5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2495794" y="3832477"/>
              <a:ext cx="688193" cy="579813"/>
            </a:xfrm>
            <a:custGeom>
              <a:avLst/>
              <a:gdLst/>
              <a:ahLst/>
              <a:cxnLst/>
              <a:rect l="l" t="t" r="r" b="b"/>
              <a:pathLst>
                <a:path w="8204" h="6912" extrusionOk="0">
                  <a:moveTo>
                    <a:pt x="1828" y="0"/>
                  </a:moveTo>
                  <a:cubicBezTo>
                    <a:pt x="1531" y="196"/>
                    <a:pt x="928" y="617"/>
                    <a:pt x="732" y="745"/>
                  </a:cubicBezTo>
                  <a:cubicBezTo>
                    <a:pt x="227" y="1082"/>
                    <a:pt x="1" y="1740"/>
                    <a:pt x="240" y="2303"/>
                  </a:cubicBezTo>
                  <a:cubicBezTo>
                    <a:pt x="281" y="2400"/>
                    <a:pt x="338" y="2485"/>
                    <a:pt x="395" y="2556"/>
                  </a:cubicBezTo>
                  <a:cubicBezTo>
                    <a:pt x="901" y="3146"/>
                    <a:pt x="1953" y="3385"/>
                    <a:pt x="2654" y="3624"/>
                  </a:cubicBezTo>
                  <a:cubicBezTo>
                    <a:pt x="3430" y="3877"/>
                    <a:pt x="4256" y="4170"/>
                    <a:pt x="4876" y="4706"/>
                  </a:cubicBezTo>
                  <a:cubicBezTo>
                    <a:pt x="5129" y="4916"/>
                    <a:pt x="5466" y="5239"/>
                    <a:pt x="5648" y="5590"/>
                  </a:cubicBezTo>
                  <a:cubicBezTo>
                    <a:pt x="5751" y="5578"/>
                    <a:pt x="5853" y="5571"/>
                    <a:pt x="5955" y="5571"/>
                  </a:cubicBezTo>
                  <a:cubicBezTo>
                    <a:pt x="6337" y="5571"/>
                    <a:pt x="6707" y="5663"/>
                    <a:pt x="7054" y="5886"/>
                  </a:cubicBezTo>
                  <a:cubicBezTo>
                    <a:pt x="7263" y="6038"/>
                    <a:pt x="7755" y="6503"/>
                    <a:pt x="7458" y="6797"/>
                  </a:cubicBezTo>
                  <a:cubicBezTo>
                    <a:pt x="7445" y="6814"/>
                    <a:pt x="7431" y="6814"/>
                    <a:pt x="7418" y="6827"/>
                  </a:cubicBezTo>
                  <a:cubicBezTo>
                    <a:pt x="7444" y="6881"/>
                    <a:pt x="7494" y="6911"/>
                    <a:pt x="7550" y="6911"/>
                  </a:cubicBezTo>
                  <a:cubicBezTo>
                    <a:pt x="7581" y="6911"/>
                    <a:pt x="7613" y="6902"/>
                    <a:pt x="7644" y="6881"/>
                  </a:cubicBezTo>
                  <a:cubicBezTo>
                    <a:pt x="7880" y="6685"/>
                    <a:pt x="8008" y="6490"/>
                    <a:pt x="8106" y="6180"/>
                  </a:cubicBezTo>
                  <a:cubicBezTo>
                    <a:pt x="8190" y="5900"/>
                    <a:pt x="8203" y="5617"/>
                    <a:pt x="8119" y="5337"/>
                  </a:cubicBezTo>
                  <a:cubicBezTo>
                    <a:pt x="8008" y="4942"/>
                    <a:pt x="7796" y="4605"/>
                    <a:pt x="7529" y="4312"/>
                  </a:cubicBezTo>
                  <a:cubicBezTo>
                    <a:pt x="7236" y="3961"/>
                    <a:pt x="6855" y="3665"/>
                    <a:pt x="6504" y="3371"/>
                  </a:cubicBezTo>
                  <a:cubicBezTo>
                    <a:pt x="5746" y="2738"/>
                    <a:pt x="4947" y="2289"/>
                    <a:pt x="4087" y="1895"/>
                  </a:cubicBezTo>
                  <a:cubicBezTo>
                    <a:pt x="3723" y="1726"/>
                    <a:pt x="3345" y="1558"/>
                    <a:pt x="2964" y="1403"/>
                  </a:cubicBezTo>
                  <a:cubicBezTo>
                    <a:pt x="2823" y="1096"/>
                    <a:pt x="2432" y="688"/>
                    <a:pt x="2121" y="324"/>
                  </a:cubicBezTo>
                  <a:cubicBezTo>
                    <a:pt x="2024" y="209"/>
                    <a:pt x="1939" y="98"/>
                    <a:pt x="182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2454523" y="3805298"/>
              <a:ext cx="515054" cy="511363"/>
            </a:xfrm>
            <a:custGeom>
              <a:avLst/>
              <a:gdLst/>
              <a:ahLst/>
              <a:cxnLst/>
              <a:rect l="l" t="t" r="r" b="b"/>
              <a:pathLst>
                <a:path w="6140" h="6096" extrusionOk="0">
                  <a:moveTo>
                    <a:pt x="1983" y="0"/>
                  </a:moveTo>
                  <a:cubicBezTo>
                    <a:pt x="1784" y="112"/>
                    <a:pt x="1602" y="209"/>
                    <a:pt x="1545" y="253"/>
                  </a:cubicBezTo>
                  <a:cubicBezTo>
                    <a:pt x="1309" y="378"/>
                    <a:pt x="1096" y="479"/>
                    <a:pt x="901" y="648"/>
                  </a:cubicBezTo>
                  <a:cubicBezTo>
                    <a:pt x="618" y="901"/>
                    <a:pt x="351" y="1292"/>
                    <a:pt x="213" y="1642"/>
                  </a:cubicBezTo>
                  <a:cubicBezTo>
                    <a:pt x="14" y="2178"/>
                    <a:pt x="1" y="2755"/>
                    <a:pt x="395" y="3203"/>
                  </a:cubicBezTo>
                  <a:cubicBezTo>
                    <a:pt x="901" y="3793"/>
                    <a:pt x="1757" y="3935"/>
                    <a:pt x="2458" y="4171"/>
                  </a:cubicBezTo>
                  <a:cubicBezTo>
                    <a:pt x="3230" y="4424"/>
                    <a:pt x="4046" y="4734"/>
                    <a:pt x="4680" y="5253"/>
                  </a:cubicBezTo>
                  <a:cubicBezTo>
                    <a:pt x="4916" y="5452"/>
                    <a:pt x="5226" y="5759"/>
                    <a:pt x="5422" y="6096"/>
                  </a:cubicBezTo>
                  <a:cubicBezTo>
                    <a:pt x="5648" y="6012"/>
                    <a:pt x="5901" y="5941"/>
                    <a:pt x="6140" y="5914"/>
                  </a:cubicBezTo>
                  <a:cubicBezTo>
                    <a:pt x="5958" y="5563"/>
                    <a:pt x="5621" y="5240"/>
                    <a:pt x="5368" y="5030"/>
                  </a:cubicBezTo>
                  <a:cubicBezTo>
                    <a:pt x="4748" y="4494"/>
                    <a:pt x="3922" y="4201"/>
                    <a:pt x="3146" y="3948"/>
                  </a:cubicBezTo>
                  <a:cubicBezTo>
                    <a:pt x="2445" y="3709"/>
                    <a:pt x="1393" y="3470"/>
                    <a:pt x="887" y="2880"/>
                  </a:cubicBezTo>
                  <a:cubicBezTo>
                    <a:pt x="830" y="2809"/>
                    <a:pt x="773" y="2724"/>
                    <a:pt x="732" y="2627"/>
                  </a:cubicBezTo>
                  <a:cubicBezTo>
                    <a:pt x="493" y="2064"/>
                    <a:pt x="719" y="1406"/>
                    <a:pt x="1224" y="1069"/>
                  </a:cubicBezTo>
                  <a:cubicBezTo>
                    <a:pt x="1420" y="941"/>
                    <a:pt x="2023" y="520"/>
                    <a:pt x="2320" y="324"/>
                  </a:cubicBezTo>
                  <a:cubicBezTo>
                    <a:pt x="2236" y="226"/>
                    <a:pt x="2135" y="125"/>
                    <a:pt x="2037" y="41"/>
                  </a:cubicBezTo>
                  <a:cubicBezTo>
                    <a:pt x="2010" y="27"/>
                    <a:pt x="1996" y="14"/>
                    <a:pt x="198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316783" y="3779462"/>
              <a:ext cx="592564" cy="638784"/>
            </a:xfrm>
            <a:custGeom>
              <a:avLst/>
              <a:gdLst/>
              <a:ahLst/>
              <a:cxnLst/>
              <a:rect l="l" t="t" r="r" b="b"/>
              <a:pathLst>
                <a:path w="7064" h="7615" extrusionOk="0">
                  <a:moveTo>
                    <a:pt x="3099" y="1"/>
                  </a:moveTo>
                  <a:cubicBezTo>
                    <a:pt x="3068" y="1"/>
                    <a:pt x="3036" y="4"/>
                    <a:pt x="3005" y="12"/>
                  </a:cubicBezTo>
                  <a:cubicBezTo>
                    <a:pt x="2512" y="82"/>
                    <a:pt x="2037" y="379"/>
                    <a:pt x="1616" y="619"/>
                  </a:cubicBezTo>
                  <a:cubicBezTo>
                    <a:pt x="1123" y="898"/>
                    <a:pt x="702" y="1236"/>
                    <a:pt x="422" y="1741"/>
                  </a:cubicBezTo>
                  <a:cubicBezTo>
                    <a:pt x="112" y="2260"/>
                    <a:pt x="1" y="2908"/>
                    <a:pt x="85" y="3511"/>
                  </a:cubicBezTo>
                  <a:cubicBezTo>
                    <a:pt x="183" y="4185"/>
                    <a:pt x="520" y="4802"/>
                    <a:pt x="982" y="5295"/>
                  </a:cubicBezTo>
                  <a:cubicBezTo>
                    <a:pt x="1670" y="6053"/>
                    <a:pt x="2597" y="6532"/>
                    <a:pt x="3524" y="6923"/>
                  </a:cubicBezTo>
                  <a:cubicBezTo>
                    <a:pt x="4158" y="7206"/>
                    <a:pt x="4650" y="7415"/>
                    <a:pt x="5169" y="7614"/>
                  </a:cubicBezTo>
                  <a:cubicBezTo>
                    <a:pt x="5675" y="7135"/>
                    <a:pt x="6251" y="6714"/>
                    <a:pt x="6939" y="6448"/>
                  </a:cubicBezTo>
                  <a:cubicBezTo>
                    <a:pt x="6980" y="6434"/>
                    <a:pt x="7023" y="6417"/>
                    <a:pt x="7064" y="6404"/>
                  </a:cubicBezTo>
                  <a:cubicBezTo>
                    <a:pt x="6868" y="6067"/>
                    <a:pt x="6558" y="5760"/>
                    <a:pt x="6322" y="5561"/>
                  </a:cubicBezTo>
                  <a:cubicBezTo>
                    <a:pt x="5688" y="5042"/>
                    <a:pt x="4872" y="4732"/>
                    <a:pt x="4100" y="4479"/>
                  </a:cubicBezTo>
                  <a:cubicBezTo>
                    <a:pt x="3399" y="4243"/>
                    <a:pt x="2543" y="4101"/>
                    <a:pt x="2037" y="3511"/>
                  </a:cubicBezTo>
                  <a:cubicBezTo>
                    <a:pt x="1643" y="3063"/>
                    <a:pt x="1656" y="2486"/>
                    <a:pt x="1855" y="1950"/>
                  </a:cubicBezTo>
                  <a:cubicBezTo>
                    <a:pt x="1993" y="1600"/>
                    <a:pt x="2260" y="1209"/>
                    <a:pt x="2543" y="956"/>
                  </a:cubicBezTo>
                  <a:cubicBezTo>
                    <a:pt x="2738" y="787"/>
                    <a:pt x="2951" y="686"/>
                    <a:pt x="3187" y="561"/>
                  </a:cubicBezTo>
                  <a:cubicBezTo>
                    <a:pt x="3244" y="517"/>
                    <a:pt x="3426" y="420"/>
                    <a:pt x="3625" y="308"/>
                  </a:cubicBezTo>
                  <a:cubicBezTo>
                    <a:pt x="3554" y="238"/>
                    <a:pt x="3470" y="167"/>
                    <a:pt x="3386" y="96"/>
                  </a:cubicBezTo>
                  <a:cubicBezTo>
                    <a:pt x="3372" y="82"/>
                    <a:pt x="3342" y="69"/>
                    <a:pt x="3328" y="56"/>
                  </a:cubicBezTo>
                  <a:cubicBezTo>
                    <a:pt x="3258" y="24"/>
                    <a:pt x="3180" y="1"/>
                    <a:pt x="309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3907579" y="3764195"/>
              <a:ext cx="56706" cy="56455"/>
            </a:xfrm>
            <a:custGeom>
              <a:avLst/>
              <a:gdLst/>
              <a:ahLst/>
              <a:cxnLst/>
              <a:rect l="l" t="t" r="r" b="b"/>
              <a:pathLst>
                <a:path w="676" h="673" extrusionOk="0">
                  <a:moveTo>
                    <a:pt x="160" y="1"/>
                  </a:moveTo>
                  <a:cubicBezTo>
                    <a:pt x="129" y="1"/>
                    <a:pt x="97" y="8"/>
                    <a:pt x="68" y="25"/>
                  </a:cubicBezTo>
                  <a:cubicBezTo>
                    <a:pt x="68" y="42"/>
                    <a:pt x="55" y="55"/>
                    <a:pt x="55" y="55"/>
                  </a:cubicBezTo>
                  <a:cubicBezTo>
                    <a:pt x="14" y="96"/>
                    <a:pt x="1" y="140"/>
                    <a:pt x="14" y="167"/>
                  </a:cubicBezTo>
                  <a:cubicBezTo>
                    <a:pt x="14" y="194"/>
                    <a:pt x="14" y="211"/>
                    <a:pt x="28" y="238"/>
                  </a:cubicBezTo>
                  <a:cubicBezTo>
                    <a:pt x="28" y="251"/>
                    <a:pt x="41" y="264"/>
                    <a:pt x="55" y="278"/>
                  </a:cubicBezTo>
                  <a:lnTo>
                    <a:pt x="449" y="632"/>
                  </a:lnTo>
                  <a:cubicBezTo>
                    <a:pt x="463" y="645"/>
                    <a:pt x="476" y="659"/>
                    <a:pt x="490" y="672"/>
                  </a:cubicBezTo>
                  <a:cubicBezTo>
                    <a:pt x="520" y="632"/>
                    <a:pt x="547" y="588"/>
                    <a:pt x="574" y="548"/>
                  </a:cubicBezTo>
                  <a:cubicBezTo>
                    <a:pt x="604" y="504"/>
                    <a:pt x="645" y="447"/>
                    <a:pt x="675" y="393"/>
                  </a:cubicBezTo>
                  <a:lnTo>
                    <a:pt x="281" y="42"/>
                  </a:lnTo>
                  <a:cubicBezTo>
                    <a:pt x="247" y="16"/>
                    <a:pt x="204" y="1"/>
                    <a:pt x="16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472635" y="3899501"/>
              <a:ext cx="123982" cy="259372"/>
            </a:xfrm>
            <a:custGeom>
              <a:avLst/>
              <a:gdLst/>
              <a:ahLst/>
              <a:cxnLst/>
              <a:rect l="l" t="t" r="r" b="b"/>
              <a:pathLst>
                <a:path w="1478" h="3092" extrusionOk="0">
                  <a:moveTo>
                    <a:pt x="324" y="0"/>
                  </a:moveTo>
                  <a:cubicBezTo>
                    <a:pt x="227" y="128"/>
                    <a:pt x="112" y="226"/>
                    <a:pt x="1" y="324"/>
                  </a:cubicBezTo>
                  <a:cubicBezTo>
                    <a:pt x="71" y="506"/>
                    <a:pt x="112" y="718"/>
                    <a:pt x="112" y="914"/>
                  </a:cubicBezTo>
                  <a:cubicBezTo>
                    <a:pt x="112" y="1264"/>
                    <a:pt x="44" y="1615"/>
                    <a:pt x="129" y="1969"/>
                  </a:cubicBezTo>
                  <a:cubicBezTo>
                    <a:pt x="169" y="2121"/>
                    <a:pt x="240" y="2249"/>
                    <a:pt x="351" y="2360"/>
                  </a:cubicBezTo>
                  <a:cubicBezTo>
                    <a:pt x="449" y="2444"/>
                    <a:pt x="564" y="2502"/>
                    <a:pt x="648" y="2586"/>
                  </a:cubicBezTo>
                  <a:cubicBezTo>
                    <a:pt x="786" y="2741"/>
                    <a:pt x="887" y="2923"/>
                    <a:pt x="999" y="3092"/>
                  </a:cubicBezTo>
                  <a:lnTo>
                    <a:pt x="1069" y="3092"/>
                  </a:lnTo>
                  <a:cubicBezTo>
                    <a:pt x="1208" y="3078"/>
                    <a:pt x="1349" y="3065"/>
                    <a:pt x="1477" y="3034"/>
                  </a:cubicBezTo>
                  <a:cubicBezTo>
                    <a:pt x="1322" y="2839"/>
                    <a:pt x="1208" y="2613"/>
                    <a:pt x="1039" y="2444"/>
                  </a:cubicBezTo>
                  <a:cubicBezTo>
                    <a:pt x="955" y="2360"/>
                    <a:pt x="844" y="2306"/>
                    <a:pt x="759" y="2222"/>
                  </a:cubicBezTo>
                  <a:cubicBezTo>
                    <a:pt x="648" y="2107"/>
                    <a:pt x="564" y="1969"/>
                    <a:pt x="520" y="1814"/>
                  </a:cubicBezTo>
                  <a:cubicBezTo>
                    <a:pt x="436" y="1477"/>
                    <a:pt x="520" y="1109"/>
                    <a:pt x="520" y="759"/>
                  </a:cubicBezTo>
                  <a:cubicBezTo>
                    <a:pt x="506" y="550"/>
                    <a:pt x="449" y="310"/>
                    <a:pt x="382" y="115"/>
                  </a:cubicBezTo>
                  <a:cubicBezTo>
                    <a:pt x="365" y="71"/>
                    <a:pt x="338" y="30"/>
                    <a:pt x="32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2748120" y="3695577"/>
              <a:ext cx="173139" cy="212145"/>
            </a:xfrm>
            <a:custGeom>
              <a:avLst/>
              <a:gdLst/>
              <a:ahLst/>
              <a:cxnLst/>
              <a:rect l="l" t="t" r="r" b="b"/>
              <a:pathLst>
                <a:path w="2064" h="2529" extrusionOk="0">
                  <a:moveTo>
                    <a:pt x="1278" y="0"/>
                  </a:moveTo>
                  <a:cubicBezTo>
                    <a:pt x="843" y="155"/>
                    <a:pt x="405" y="310"/>
                    <a:pt x="0" y="452"/>
                  </a:cubicBezTo>
                  <a:cubicBezTo>
                    <a:pt x="910" y="843"/>
                    <a:pt x="1180" y="1828"/>
                    <a:pt x="1248" y="2529"/>
                  </a:cubicBezTo>
                  <a:cubicBezTo>
                    <a:pt x="1264" y="2502"/>
                    <a:pt x="1278" y="2475"/>
                    <a:pt x="1305" y="2445"/>
                  </a:cubicBezTo>
                  <a:lnTo>
                    <a:pt x="1305" y="2431"/>
                  </a:lnTo>
                  <a:cubicBezTo>
                    <a:pt x="1332" y="2418"/>
                    <a:pt x="1349" y="2391"/>
                    <a:pt x="1362" y="2360"/>
                  </a:cubicBezTo>
                  <a:lnTo>
                    <a:pt x="1376" y="2347"/>
                  </a:lnTo>
                  <a:cubicBezTo>
                    <a:pt x="1389" y="2333"/>
                    <a:pt x="1416" y="2306"/>
                    <a:pt x="1433" y="2276"/>
                  </a:cubicBezTo>
                  <a:cubicBezTo>
                    <a:pt x="1487" y="2222"/>
                    <a:pt x="1531" y="2178"/>
                    <a:pt x="1571" y="2138"/>
                  </a:cubicBezTo>
                  <a:lnTo>
                    <a:pt x="1602" y="2107"/>
                  </a:lnTo>
                  <a:cubicBezTo>
                    <a:pt x="1615" y="2094"/>
                    <a:pt x="1629" y="2080"/>
                    <a:pt x="1655" y="2067"/>
                  </a:cubicBezTo>
                  <a:cubicBezTo>
                    <a:pt x="1655" y="2053"/>
                    <a:pt x="1655" y="2053"/>
                    <a:pt x="1669" y="2040"/>
                  </a:cubicBezTo>
                  <a:cubicBezTo>
                    <a:pt x="1686" y="2023"/>
                    <a:pt x="1713" y="2010"/>
                    <a:pt x="1726" y="1996"/>
                  </a:cubicBezTo>
                  <a:cubicBezTo>
                    <a:pt x="1726" y="1983"/>
                    <a:pt x="1740" y="1983"/>
                    <a:pt x="1740" y="1983"/>
                  </a:cubicBezTo>
                  <a:cubicBezTo>
                    <a:pt x="1770" y="1956"/>
                    <a:pt x="1784" y="1939"/>
                    <a:pt x="1811" y="1912"/>
                  </a:cubicBezTo>
                  <a:cubicBezTo>
                    <a:pt x="1895" y="1841"/>
                    <a:pt x="1979" y="1770"/>
                    <a:pt x="2063" y="1703"/>
                  </a:cubicBezTo>
                  <a:cubicBezTo>
                    <a:pt x="1993" y="1140"/>
                    <a:pt x="1797" y="452"/>
                    <a:pt x="127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2316783" y="3824256"/>
              <a:ext cx="489050" cy="593990"/>
            </a:xfrm>
            <a:custGeom>
              <a:avLst/>
              <a:gdLst/>
              <a:ahLst/>
              <a:cxnLst/>
              <a:rect l="l" t="t" r="r" b="b"/>
              <a:pathLst>
                <a:path w="5830" h="7081" extrusionOk="0">
                  <a:moveTo>
                    <a:pt x="1754" y="0"/>
                  </a:moveTo>
                  <a:cubicBezTo>
                    <a:pt x="1713" y="27"/>
                    <a:pt x="1656" y="54"/>
                    <a:pt x="1616" y="85"/>
                  </a:cubicBezTo>
                  <a:cubicBezTo>
                    <a:pt x="1123" y="364"/>
                    <a:pt x="702" y="702"/>
                    <a:pt x="422" y="1207"/>
                  </a:cubicBezTo>
                  <a:cubicBezTo>
                    <a:pt x="112" y="1726"/>
                    <a:pt x="1" y="2374"/>
                    <a:pt x="85" y="2977"/>
                  </a:cubicBezTo>
                  <a:cubicBezTo>
                    <a:pt x="183" y="3651"/>
                    <a:pt x="520" y="4268"/>
                    <a:pt x="982" y="4761"/>
                  </a:cubicBezTo>
                  <a:cubicBezTo>
                    <a:pt x="1670" y="5519"/>
                    <a:pt x="2597" y="5998"/>
                    <a:pt x="3524" y="6389"/>
                  </a:cubicBezTo>
                  <a:cubicBezTo>
                    <a:pt x="4158" y="6672"/>
                    <a:pt x="4650" y="6881"/>
                    <a:pt x="5169" y="7080"/>
                  </a:cubicBezTo>
                  <a:cubicBezTo>
                    <a:pt x="5365" y="6881"/>
                    <a:pt x="5591" y="6699"/>
                    <a:pt x="5830" y="6531"/>
                  </a:cubicBezTo>
                  <a:cubicBezTo>
                    <a:pt x="5715" y="6473"/>
                    <a:pt x="5617" y="6419"/>
                    <a:pt x="5520" y="6376"/>
                  </a:cubicBezTo>
                  <a:cubicBezTo>
                    <a:pt x="5156" y="6237"/>
                    <a:pt x="4775" y="6136"/>
                    <a:pt x="4411" y="5998"/>
                  </a:cubicBezTo>
                  <a:cubicBezTo>
                    <a:pt x="3736" y="5745"/>
                    <a:pt x="3075" y="5408"/>
                    <a:pt x="2499" y="4973"/>
                  </a:cubicBezTo>
                  <a:cubicBezTo>
                    <a:pt x="1966" y="4565"/>
                    <a:pt x="1447" y="4171"/>
                    <a:pt x="1164" y="3540"/>
                  </a:cubicBezTo>
                  <a:cubicBezTo>
                    <a:pt x="898" y="3004"/>
                    <a:pt x="786" y="2360"/>
                    <a:pt x="871" y="1770"/>
                  </a:cubicBezTo>
                  <a:cubicBezTo>
                    <a:pt x="955" y="1123"/>
                    <a:pt x="1305" y="506"/>
                    <a:pt x="175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3026115" y="4194189"/>
              <a:ext cx="311129" cy="349884"/>
            </a:xfrm>
            <a:custGeom>
              <a:avLst/>
              <a:gdLst/>
              <a:ahLst/>
              <a:cxnLst/>
              <a:rect l="l" t="t" r="r" b="b"/>
              <a:pathLst>
                <a:path w="3709" h="4171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155" y="3722"/>
                    <a:pt x="395" y="3975"/>
                    <a:pt x="688" y="4170"/>
                  </a:cubicBezTo>
                  <a:cubicBezTo>
                    <a:pt x="745" y="4130"/>
                    <a:pt x="786" y="4103"/>
                    <a:pt x="830" y="4059"/>
                  </a:cubicBezTo>
                  <a:cubicBezTo>
                    <a:pt x="1082" y="3891"/>
                    <a:pt x="1349" y="3722"/>
                    <a:pt x="1544" y="3483"/>
                  </a:cubicBezTo>
                  <a:cubicBezTo>
                    <a:pt x="1757" y="3260"/>
                    <a:pt x="1854" y="2990"/>
                    <a:pt x="2010" y="2724"/>
                  </a:cubicBezTo>
                  <a:cubicBezTo>
                    <a:pt x="2110" y="2546"/>
                    <a:pt x="2166" y="2348"/>
                    <a:pt x="2336" y="2348"/>
                  </a:cubicBezTo>
                  <a:cubicBezTo>
                    <a:pt x="2378" y="2348"/>
                    <a:pt x="2427" y="2360"/>
                    <a:pt x="2485" y="2387"/>
                  </a:cubicBezTo>
                  <a:cubicBezTo>
                    <a:pt x="2724" y="2502"/>
                    <a:pt x="2937" y="2670"/>
                    <a:pt x="3061" y="2906"/>
                  </a:cubicBezTo>
                  <a:cubicBezTo>
                    <a:pt x="3190" y="3189"/>
                    <a:pt x="3203" y="3483"/>
                    <a:pt x="3176" y="3793"/>
                  </a:cubicBezTo>
                  <a:cubicBezTo>
                    <a:pt x="3244" y="3722"/>
                    <a:pt x="3301" y="3651"/>
                    <a:pt x="3358" y="3567"/>
                  </a:cubicBezTo>
                  <a:cubicBezTo>
                    <a:pt x="3624" y="3203"/>
                    <a:pt x="3709" y="2653"/>
                    <a:pt x="3399" y="2289"/>
                  </a:cubicBezTo>
                  <a:cubicBezTo>
                    <a:pt x="3385" y="2276"/>
                    <a:pt x="3385" y="2276"/>
                    <a:pt x="3372" y="2249"/>
                  </a:cubicBezTo>
                  <a:cubicBezTo>
                    <a:pt x="3203" y="2134"/>
                    <a:pt x="3075" y="1996"/>
                    <a:pt x="2923" y="1726"/>
                  </a:cubicBezTo>
                  <a:cubicBezTo>
                    <a:pt x="2923" y="1713"/>
                    <a:pt x="2906" y="1699"/>
                    <a:pt x="2906" y="1686"/>
                  </a:cubicBezTo>
                  <a:cubicBezTo>
                    <a:pt x="2569" y="1278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2509971" y="4864682"/>
              <a:ext cx="123646" cy="136649"/>
            </a:xfrm>
            <a:custGeom>
              <a:avLst/>
              <a:gdLst/>
              <a:ahLst/>
              <a:cxnLst/>
              <a:rect l="l" t="t" r="r" b="b"/>
              <a:pathLst>
                <a:path w="1474" h="1629" extrusionOk="0">
                  <a:moveTo>
                    <a:pt x="1447" y="1"/>
                  </a:moveTo>
                  <a:lnTo>
                    <a:pt x="1447" y="1"/>
                  </a:lnTo>
                  <a:cubicBezTo>
                    <a:pt x="1362" y="28"/>
                    <a:pt x="1278" y="55"/>
                    <a:pt x="1194" y="98"/>
                  </a:cubicBezTo>
                  <a:lnTo>
                    <a:pt x="1180" y="98"/>
                  </a:lnTo>
                  <a:cubicBezTo>
                    <a:pt x="1039" y="240"/>
                    <a:pt x="901" y="365"/>
                    <a:pt x="772" y="506"/>
                  </a:cubicBezTo>
                  <a:cubicBezTo>
                    <a:pt x="563" y="729"/>
                    <a:pt x="169" y="955"/>
                    <a:pt x="0" y="1234"/>
                  </a:cubicBezTo>
                  <a:cubicBezTo>
                    <a:pt x="58" y="1292"/>
                    <a:pt x="125" y="1336"/>
                    <a:pt x="182" y="1363"/>
                  </a:cubicBezTo>
                  <a:cubicBezTo>
                    <a:pt x="253" y="1420"/>
                    <a:pt x="338" y="1474"/>
                    <a:pt x="435" y="1504"/>
                  </a:cubicBezTo>
                  <a:cubicBezTo>
                    <a:pt x="563" y="1558"/>
                    <a:pt x="702" y="1588"/>
                    <a:pt x="843" y="1629"/>
                  </a:cubicBezTo>
                  <a:cubicBezTo>
                    <a:pt x="901" y="1234"/>
                    <a:pt x="1238" y="800"/>
                    <a:pt x="1474" y="533"/>
                  </a:cubicBezTo>
                  <a:cubicBezTo>
                    <a:pt x="1460" y="462"/>
                    <a:pt x="1447" y="392"/>
                    <a:pt x="1433" y="338"/>
                  </a:cubicBezTo>
                  <a:cubicBezTo>
                    <a:pt x="1433" y="223"/>
                    <a:pt x="1433" y="112"/>
                    <a:pt x="1447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2608955" y="4648930"/>
              <a:ext cx="267593" cy="224057"/>
            </a:xfrm>
            <a:custGeom>
              <a:avLst/>
              <a:gdLst/>
              <a:ahLst/>
              <a:cxnLst/>
              <a:rect l="l" t="t" r="r" b="b"/>
              <a:pathLst>
                <a:path w="3190" h="2671" extrusionOk="0">
                  <a:moveTo>
                    <a:pt x="2654" y="0"/>
                  </a:moveTo>
                  <a:cubicBezTo>
                    <a:pt x="2613" y="44"/>
                    <a:pt x="2569" y="71"/>
                    <a:pt x="2529" y="115"/>
                  </a:cubicBezTo>
                  <a:cubicBezTo>
                    <a:pt x="2037" y="550"/>
                    <a:pt x="1544" y="985"/>
                    <a:pt x="1069" y="1433"/>
                  </a:cubicBezTo>
                  <a:cubicBezTo>
                    <a:pt x="1153" y="1477"/>
                    <a:pt x="1180" y="1615"/>
                    <a:pt x="1096" y="1686"/>
                  </a:cubicBezTo>
                  <a:cubicBezTo>
                    <a:pt x="954" y="1814"/>
                    <a:pt x="799" y="1912"/>
                    <a:pt x="715" y="1996"/>
                  </a:cubicBezTo>
                  <a:cubicBezTo>
                    <a:pt x="493" y="2235"/>
                    <a:pt x="240" y="2444"/>
                    <a:pt x="0" y="2670"/>
                  </a:cubicBezTo>
                  <a:lnTo>
                    <a:pt x="14" y="2670"/>
                  </a:lnTo>
                  <a:cubicBezTo>
                    <a:pt x="98" y="2627"/>
                    <a:pt x="182" y="2600"/>
                    <a:pt x="267" y="2573"/>
                  </a:cubicBezTo>
                  <a:cubicBezTo>
                    <a:pt x="338" y="2559"/>
                    <a:pt x="422" y="2559"/>
                    <a:pt x="493" y="2559"/>
                  </a:cubicBezTo>
                  <a:cubicBezTo>
                    <a:pt x="577" y="2559"/>
                    <a:pt x="661" y="2586"/>
                    <a:pt x="732" y="2613"/>
                  </a:cubicBezTo>
                  <a:lnTo>
                    <a:pt x="745" y="2627"/>
                  </a:lnTo>
                  <a:cubicBezTo>
                    <a:pt x="985" y="2360"/>
                    <a:pt x="1238" y="2094"/>
                    <a:pt x="1518" y="1854"/>
                  </a:cubicBezTo>
                  <a:cubicBezTo>
                    <a:pt x="2050" y="1393"/>
                    <a:pt x="2627" y="985"/>
                    <a:pt x="3190" y="550"/>
                  </a:cubicBezTo>
                  <a:cubicBezTo>
                    <a:pt x="2991" y="381"/>
                    <a:pt x="2822" y="199"/>
                    <a:pt x="265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2831502" y="4481747"/>
              <a:ext cx="253500" cy="213320"/>
            </a:xfrm>
            <a:custGeom>
              <a:avLst/>
              <a:gdLst/>
              <a:ahLst/>
              <a:cxnLst/>
              <a:rect l="l" t="t" r="r" b="b"/>
              <a:pathLst>
                <a:path w="3022" h="2543" extrusionOk="0">
                  <a:moveTo>
                    <a:pt x="2320" y="1"/>
                  </a:moveTo>
                  <a:cubicBezTo>
                    <a:pt x="1535" y="658"/>
                    <a:pt x="550" y="1501"/>
                    <a:pt x="1" y="1993"/>
                  </a:cubicBezTo>
                  <a:cubicBezTo>
                    <a:pt x="169" y="2192"/>
                    <a:pt x="338" y="2374"/>
                    <a:pt x="537" y="2543"/>
                  </a:cubicBezTo>
                  <a:cubicBezTo>
                    <a:pt x="591" y="2499"/>
                    <a:pt x="661" y="2445"/>
                    <a:pt x="719" y="2401"/>
                  </a:cubicBezTo>
                  <a:cubicBezTo>
                    <a:pt x="1211" y="2024"/>
                    <a:pt x="1730" y="1643"/>
                    <a:pt x="2263" y="1319"/>
                  </a:cubicBezTo>
                  <a:cubicBezTo>
                    <a:pt x="2502" y="1164"/>
                    <a:pt x="2755" y="955"/>
                    <a:pt x="3021" y="742"/>
                  </a:cubicBezTo>
                  <a:cubicBezTo>
                    <a:pt x="2728" y="560"/>
                    <a:pt x="2475" y="308"/>
                    <a:pt x="232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2290779" y="4627707"/>
              <a:ext cx="294772" cy="355253"/>
            </a:xfrm>
            <a:custGeom>
              <a:avLst/>
              <a:gdLst/>
              <a:ahLst/>
              <a:cxnLst/>
              <a:rect l="l" t="t" r="r" b="b"/>
              <a:pathLst>
                <a:path w="3514" h="4235" extrusionOk="0">
                  <a:moveTo>
                    <a:pt x="2549" y="4192"/>
                  </a:moveTo>
                  <a:cubicBezTo>
                    <a:pt x="2547" y="4199"/>
                    <a:pt x="2545" y="4207"/>
                    <a:pt x="2543" y="4215"/>
                  </a:cubicBezTo>
                  <a:cubicBezTo>
                    <a:pt x="2545" y="4207"/>
                    <a:pt x="2547" y="4199"/>
                    <a:pt x="2549" y="4192"/>
                  </a:cubicBezTo>
                  <a:close/>
                  <a:moveTo>
                    <a:pt x="3048" y="0"/>
                  </a:moveTo>
                  <a:cubicBezTo>
                    <a:pt x="2964" y="14"/>
                    <a:pt x="2907" y="85"/>
                    <a:pt x="2853" y="142"/>
                  </a:cubicBezTo>
                  <a:cubicBezTo>
                    <a:pt x="2782" y="213"/>
                    <a:pt x="2711" y="297"/>
                    <a:pt x="2640" y="368"/>
                  </a:cubicBezTo>
                  <a:cubicBezTo>
                    <a:pt x="2081" y="941"/>
                    <a:pt x="1531" y="1504"/>
                    <a:pt x="1039" y="2138"/>
                  </a:cubicBezTo>
                  <a:cubicBezTo>
                    <a:pt x="884" y="2333"/>
                    <a:pt x="746" y="2542"/>
                    <a:pt x="577" y="2728"/>
                  </a:cubicBezTo>
                  <a:cubicBezTo>
                    <a:pt x="506" y="2795"/>
                    <a:pt x="449" y="2853"/>
                    <a:pt x="378" y="2910"/>
                  </a:cubicBezTo>
                  <a:cubicBezTo>
                    <a:pt x="226" y="3065"/>
                    <a:pt x="98" y="3217"/>
                    <a:pt x="71" y="3331"/>
                  </a:cubicBezTo>
                  <a:cubicBezTo>
                    <a:pt x="1" y="3668"/>
                    <a:pt x="142" y="4076"/>
                    <a:pt x="493" y="4201"/>
                  </a:cubicBezTo>
                  <a:cubicBezTo>
                    <a:pt x="558" y="4224"/>
                    <a:pt x="619" y="4234"/>
                    <a:pt x="676" y="4234"/>
                  </a:cubicBezTo>
                  <a:cubicBezTo>
                    <a:pt x="938" y="4234"/>
                    <a:pt x="1126" y="4020"/>
                    <a:pt x="1322" y="3837"/>
                  </a:cubicBezTo>
                  <a:cubicBezTo>
                    <a:pt x="1363" y="3793"/>
                    <a:pt x="1420" y="3753"/>
                    <a:pt x="1460" y="3709"/>
                  </a:cubicBezTo>
                  <a:cubicBezTo>
                    <a:pt x="1588" y="3611"/>
                    <a:pt x="1744" y="3527"/>
                    <a:pt x="1895" y="3500"/>
                  </a:cubicBezTo>
                  <a:cubicBezTo>
                    <a:pt x="1974" y="3479"/>
                    <a:pt x="2061" y="3465"/>
                    <a:pt x="2148" y="3465"/>
                  </a:cubicBezTo>
                  <a:cubicBezTo>
                    <a:pt x="2297" y="3465"/>
                    <a:pt x="2445" y="3505"/>
                    <a:pt x="2543" y="3611"/>
                  </a:cubicBezTo>
                  <a:cubicBezTo>
                    <a:pt x="2613" y="3682"/>
                    <a:pt x="2640" y="3793"/>
                    <a:pt x="2627" y="3891"/>
                  </a:cubicBezTo>
                  <a:cubicBezTo>
                    <a:pt x="2627" y="3975"/>
                    <a:pt x="2586" y="4033"/>
                    <a:pt x="2570" y="4117"/>
                  </a:cubicBezTo>
                  <a:cubicBezTo>
                    <a:pt x="2559" y="4138"/>
                    <a:pt x="2557" y="4162"/>
                    <a:pt x="2549" y="4192"/>
                  </a:cubicBezTo>
                  <a:lnTo>
                    <a:pt x="2549" y="4192"/>
                  </a:lnTo>
                  <a:cubicBezTo>
                    <a:pt x="2565" y="4145"/>
                    <a:pt x="2590" y="4097"/>
                    <a:pt x="2613" y="4059"/>
                  </a:cubicBezTo>
                  <a:cubicBezTo>
                    <a:pt x="2725" y="3877"/>
                    <a:pt x="2937" y="3709"/>
                    <a:pt x="3133" y="3554"/>
                  </a:cubicBezTo>
                  <a:cubicBezTo>
                    <a:pt x="3106" y="3274"/>
                    <a:pt x="2964" y="3008"/>
                    <a:pt x="2698" y="2866"/>
                  </a:cubicBezTo>
                  <a:cubicBezTo>
                    <a:pt x="2567" y="2801"/>
                    <a:pt x="2424" y="2777"/>
                    <a:pt x="2277" y="2777"/>
                  </a:cubicBezTo>
                  <a:cubicBezTo>
                    <a:pt x="2142" y="2777"/>
                    <a:pt x="2003" y="2798"/>
                    <a:pt x="1868" y="2826"/>
                  </a:cubicBezTo>
                  <a:cubicBezTo>
                    <a:pt x="1857" y="2828"/>
                    <a:pt x="1847" y="2829"/>
                    <a:pt x="1836" y="2829"/>
                  </a:cubicBezTo>
                  <a:cubicBezTo>
                    <a:pt x="1715" y="2829"/>
                    <a:pt x="1649" y="2690"/>
                    <a:pt x="1727" y="2600"/>
                  </a:cubicBezTo>
                  <a:cubicBezTo>
                    <a:pt x="2317" y="1952"/>
                    <a:pt x="2924" y="1308"/>
                    <a:pt x="3514" y="661"/>
                  </a:cubicBezTo>
                  <a:cubicBezTo>
                    <a:pt x="3443" y="563"/>
                    <a:pt x="3372" y="479"/>
                    <a:pt x="3315" y="368"/>
                  </a:cubicBezTo>
                  <a:cubicBezTo>
                    <a:pt x="3288" y="284"/>
                    <a:pt x="3244" y="182"/>
                    <a:pt x="3203" y="85"/>
                  </a:cubicBezTo>
                  <a:lnTo>
                    <a:pt x="3190" y="71"/>
                  </a:lnTo>
                  <a:cubicBezTo>
                    <a:pt x="3160" y="31"/>
                    <a:pt x="3106" y="0"/>
                    <a:pt x="3048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2234241" y="4871728"/>
              <a:ext cx="88331" cy="204008"/>
            </a:xfrm>
            <a:custGeom>
              <a:avLst/>
              <a:gdLst/>
              <a:ahLst/>
              <a:cxnLst/>
              <a:rect l="l" t="t" r="r" b="b"/>
              <a:pathLst>
                <a:path w="1053" h="2432" extrusionOk="0">
                  <a:moveTo>
                    <a:pt x="1052" y="1"/>
                  </a:moveTo>
                  <a:cubicBezTo>
                    <a:pt x="479" y="267"/>
                    <a:pt x="169" y="493"/>
                    <a:pt x="14" y="941"/>
                  </a:cubicBezTo>
                  <a:cubicBezTo>
                    <a:pt x="41" y="1124"/>
                    <a:pt x="0" y="1319"/>
                    <a:pt x="27" y="1504"/>
                  </a:cubicBezTo>
                  <a:cubicBezTo>
                    <a:pt x="41" y="1656"/>
                    <a:pt x="85" y="1825"/>
                    <a:pt x="142" y="1966"/>
                  </a:cubicBezTo>
                  <a:cubicBezTo>
                    <a:pt x="226" y="2192"/>
                    <a:pt x="364" y="2317"/>
                    <a:pt x="563" y="2432"/>
                  </a:cubicBezTo>
                  <a:cubicBezTo>
                    <a:pt x="310" y="2078"/>
                    <a:pt x="351" y="1545"/>
                    <a:pt x="435" y="1124"/>
                  </a:cubicBezTo>
                  <a:cubicBezTo>
                    <a:pt x="462" y="1026"/>
                    <a:pt x="479" y="941"/>
                    <a:pt x="506" y="871"/>
                  </a:cubicBezTo>
                  <a:cubicBezTo>
                    <a:pt x="563" y="702"/>
                    <a:pt x="631" y="577"/>
                    <a:pt x="745" y="449"/>
                  </a:cubicBezTo>
                  <a:lnTo>
                    <a:pt x="745" y="422"/>
                  </a:lnTo>
                  <a:cubicBezTo>
                    <a:pt x="772" y="308"/>
                    <a:pt x="900" y="156"/>
                    <a:pt x="1052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2785701" y="3967867"/>
              <a:ext cx="392330" cy="319434"/>
            </a:xfrm>
            <a:custGeom>
              <a:avLst/>
              <a:gdLst/>
              <a:ahLst/>
              <a:cxnLst/>
              <a:rect l="l" t="t" r="r" b="b"/>
              <a:pathLst>
                <a:path w="4677" h="3808" extrusionOk="0">
                  <a:moveTo>
                    <a:pt x="1" y="1"/>
                  </a:moveTo>
                  <a:lnTo>
                    <a:pt x="1" y="1"/>
                  </a:lnTo>
                  <a:cubicBezTo>
                    <a:pt x="125" y="352"/>
                    <a:pt x="408" y="618"/>
                    <a:pt x="746" y="871"/>
                  </a:cubicBezTo>
                  <a:cubicBezTo>
                    <a:pt x="1292" y="1265"/>
                    <a:pt x="1868" y="1602"/>
                    <a:pt x="2347" y="2095"/>
                  </a:cubicBezTo>
                  <a:cubicBezTo>
                    <a:pt x="2866" y="2614"/>
                    <a:pt x="3429" y="3288"/>
                    <a:pt x="4117" y="3598"/>
                  </a:cubicBezTo>
                  <a:cubicBezTo>
                    <a:pt x="4215" y="3639"/>
                    <a:pt x="4495" y="3780"/>
                    <a:pt x="4677" y="3807"/>
                  </a:cubicBezTo>
                  <a:cubicBezTo>
                    <a:pt x="4677" y="3780"/>
                    <a:pt x="4677" y="3750"/>
                    <a:pt x="4663" y="3723"/>
                  </a:cubicBezTo>
                  <a:cubicBezTo>
                    <a:pt x="4552" y="3328"/>
                    <a:pt x="4340" y="2991"/>
                    <a:pt x="4073" y="2698"/>
                  </a:cubicBezTo>
                  <a:cubicBezTo>
                    <a:pt x="3780" y="2347"/>
                    <a:pt x="3399" y="2051"/>
                    <a:pt x="3048" y="1757"/>
                  </a:cubicBezTo>
                  <a:cubicBezTo>
                    <a:pt x="2290" y="1124"/>
                    <a:pt x="1491" y="675"/>
                    <a:pt x="631" y="281"/>
                  </a:cubicBezTo>
                  <a:cubicBezTo>
                    <a:pt x="422" y="183"/>
                    <a:pt x="210" y="85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3026115" y="4194189"/>
              <a:ext cx="196878" cy="321615"/>
            </a:xfrm>
            <a:custGeom>
              <a:avLst/>
              <a:gdLst/>
              <a:ahLst/>
              <a:cxnLst/>
              <a:rect l="l" t="t" r="r" b="b"/>
              <a:pathLst>
                <a:path w="2347" h="3834" extrusionOk="0">
                  <a:moveTo>
                    <a:pt x="1207" y="0"/>
                  </a:moveTo>
                  <a:cubicBezTo>
                    <a:pt x="1474" y="293"/>
                    <a:pt x="1686" y="630"/>
                    <a:pt x="1797" y="1025"/>
                  </a:cubicBezTo>
                  <a:cubicBezTo>
                    <a:pt x="1881" y="1305"/>
                    <a:pt x="1868" y="1588"/>
                    <a:pt x="1784" y="1868"/>
                  </a:cubicBezTo>
                  <a:cubicBezTo>
                    <a:pt x="1686" y="2178"/>
                    <a:pt x="1558" y="2373"/>
                    <a:pt x="1322" y="2569"/>
                  </a:cubicBezTo>
                  <a:cubicBezTo>
                    <a:pt x="1291" y="2590"/>
                    <a:pt x="1259" y="2599"/>
                    <a:pt x="1228" y="2599"/>
                  </a:cubicBezTo>
                  <a:cubicBezTo>
                    <a:pt x="1172" y="2599"/>
                    <a:pt x="1122" y="2569"/>
                    <a:pt x="1096" y="2515"/>
                  </a:cubicBezTo>
                  <a:cubicBezTo>
                    <a:pt x="941" y="2640"/>
                    <a:pt x="506" y="2990"/>
                    <a:pt x="0" y="3429"/>
                  </a:cubicBezTo>
                  <a:cubicBezTo>
                    <a:pt x="71" y="3580"/>
                    <a:pt x="169" y="3709"/>
                    <a:pt x="294" y="3833"/>
                  </a:cubicBezTo>
                  <a:cubicBezTo>
                    <a:pt x="479" y="3624"/>
                    <a:pt x="732" y="3429"/>
                    <a:pt x="954" y="3243"/>
                  </a:cubicBezTo>
                  <a:cubicBezTo>
                    <a:pt x="1123" y="3105"/>
                    <a:pt x="1335" y="3105"/>
                    <a:pt x="1504" y="2977"/>
                  </a:cubicBezTo>
                  <a:cubicBezTo>
                    <a:pt x="1770" y="2795"/>
                    <a:pt x="1979" y="2515"/>
                    <a:pt x="2107" y="2218"/>
                  </a:cubicBezTo>
                  <a:cubicBezTo>
                    <a:pt x="2276" y="1810"/>
                    <a:pt x="2347" y="1291"/>
                    <a:pt x="2219" y="843"/>
                  </a:cubicBezTo>
                  <a:cubicBezTo>
                    <a:pt x="2205" y="829"/>
                    <a:pt x="2192" y="816"/>
                    <a:pt x="2192" y="816"/>
                  </a:cubicBezTo>
                  <a:lnTo>
                    <a:pt x="2205" y="816"/>
                  </a:lnTo>
                  <a:cubicBezTo>
                    <a:pt x="2148" y="786"/>
                    <a:pt x="2107" y="745"/>
                    <a:pt x="2080" y="715"/>
                  </a:cubicBezTo>
                  <a:cubicBezTo>
                    <a:pt x="1770" y="492"/>
                    <a:pt x="1504" y="253"/>
                    <a:pt x="12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621957" y="3874839"/>
              <a:ext cx="122556" cy="75329"/>
            </a:xfrm>
            <a:custGeom>
              <a:avLst/>
              <a:gdLst/>
              <a:ahLst/>
              <a:cxnLst/>
              <a:rect l="l" t="t" r="r" b="b"/>
              <a:pathLst>
                <a:path w="1461" h="898" extrusionOk="0">
                  <a:moveTo>
                    <a:pt x="773" y="1"/>
                  </a:moveTo>
                  <a:lnTo>
                    <a:pt x="0" y="338"/>
                  </a:lnTo>
                  <a:lnTo>
                    <a:pt x="1460" y="898"/>
                  </a:lnTo>
                  <a:cubicBezTo>
                    <a:pt x="1336" y="631"/>
                    <a:pt x="1052" y="308"/>
                    <a:pt x="773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720941" y="3594411"/>
              <a:ext cx="595080" cy="397028"/>
            </a:xfrm>
            <a:custGeom>
              <a:avLst/>
              <a:gdLst/>
              <a:ahLst/>
              <a:cxnLst/>
              <a:rect l="l" t="t" r="r" b="b"/>
              <a:pathLst>
                <a:path w="7094" h="4733" extrusionOk="0">
                  <a:moveTo>
                    <a:pt x="6622" y="1"/>
                  </a:moveTo>
                  <a:cubicBezTo>
                    <a:pt x="6465" y="1"/>
                    <a:pt x="6307" y="24"/>
                    <a:pt x="6153" y="57"/>
                  </a:cubicBezTo>
                  <a:cubicBezTo>
                    <a:pt x="5702" y="141"/>
                    <a:pt x="5240" y="350"/>
                    <a:pt x="4876" y="616"/>
                  </a:cubicBezTo>
                  <a:cubicBezTo>
                    <a:pt x="4299" y="1024"/>
                    <a:pt x="3594" y="1223"/>
                    <a:pt x="3021" y="1645"/>
                  </a:cubicBezTo>
                  <a:cubicBezTo>
                    <a:pt x="2387" y="2106"/>
                    <a:pt x="1939" y="2723"/>
                    <a:pt x="1420" y="3286"/>
                  </a:cubicBezTo>
                  <a:cubicBezTo>
                    <a:pt x="1232" y="3500"/>
                    <a:pt x="1047" y="3611"/>
                    <a:pt x="776" y="3611"/>
                  </a:cubicBezTo>
                  <a:cubicBezTo>
                    <a:pt x="761" y="3611"/>
                    <a:pt x="745" y="3611"/>
                    <a:pt x="729" y="3610"/>
                  </a:cubicBezTo>
                  <a:cubicBezTo>
                    <a:pt x="462" y="3610"/>
                    <a:pt x="253" y="3752"/>
                    <a:pt x="0" y="3819"/>
                  </a:cubicBezTo>
                  <a:cubicBezTo>
                    <a:pt x="125" y="3974"/>
                    <a:pt x="223" y="4116"/>
                    <a:pt x="280" y="4241"/>
                  </a:cubicBezTo>
                  <a:cubicBezTo>
                    <a:pt x="661" y="4396"/>
                    <a:pt x="1039" y="4564"/>
                    <a:pt x="1403" y="4733"/>
                  </a:cubicBezTo>
                  <a:cubicBezTo>
                    <a:pt x="1363" y="4551"/>
                    <a:pt x="1363" y="4369"/>
                    <a:pt x="1389" y="4214"/>
                  </a:cubicBezTo>
                  <a:cubicBezTo>
                    <a:pt x="1447" y="3752"/>
                    <a:pt x="1811" y="3415"/>
                    <a:pt x="2135" y="3118"/>
                  </a:cubicBezTo>
                  <a:cubicBezTo>
                    <a:pt x="2640" y="2669"/>
                    <a:pt x="3203" y="2275"/>
                    <a:pt x="3807" y="1951"/>
                  </a:cubicBezTo>
                  <a:cubicBezTo>
                    <a:pt x="4100" y="1813"/>
                    <a:pt x="4397" y="1672"/>
                    <a:pt x="4707" y="1560"/>
                  </a:cubicBezTo>
                  <a:cubicBezTo>
                    <a:pt x="4734" y="1432"/>
                    <a:pt x="4805" y="1348"/>
                    <a:pt x="4916" y="1277"/>
                  </a:cubicBezTo>
                  <a:cubicBezTo>
                    <a:pt x="5182" y="953"/>
                    <a:pt x="5506" y="660"/>
                    <a:pt x="5900" y="448"/>
                  </a:cubicBezTo>
                  <a:cubicBezTo>
                    <a:pt x="6082" y="350"/>
                    <a:pt x="6460" y="225"/>
                    <a:pt x="6797" y="141"/>
                  </a:cubicBezTo>
                  <a:cubicBezTo>
                    <a:pt x="6898" y="127"/>
                    <a:pt x="6996" y="97"/>
                    <a:pt x="7094" y="84"/>
                  </a:cubicBezTo>
                  <a:cubicBezTo>
                    <a:pt x="7050" y="70"/>
                    <a:pt x="7010" y="57"/>
                    <a:pt x="6966" y="43"/>
                  </a:cubicBezTo>
                  <a:cubicBezTo>
                    <a:pt x="6853" y="13"/>
                    <a:pt x="6737" y="1"/>
                    <a:pt x="662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3363165" y="4132785"/>
              <a:ext cx="209713" cy="200569"/>
            </a:xfrm>
            <a:custGeom>
              <a:avLst/>
              <a:gdLst/>
              <a:ahLst/>
              <a:cxnLst/>
              <a:rect l="l" t="t" r="r" b="b"/>
              <a:pathLst>
                <a:path w="2500" h="2391" extrusionOk="0">
                  <a:moveTo>
                    <a:pt x="1" y="0"/>
                  </a:moveTo>
                  <a:cubicBezTo>
                    <a:pt x="112" y="284"/>
                    <a:pt x="223" y="506"/>
                    <a:pt x="321" y="746"/>
                  </a:cubicBezTo>
                  <a:cubicBezTo>
                    <a:pt x="379" y="874"/>
                    <a:pt x="436" y="985"/>
                    <a:pt x="490" y="1110"/>
                  </a:cubicBezTo>
                  <a:cubicBezTo>
                    <a:pt x="773" y="1224"/>
                    <a:pt x="689" y="1238"/>
                    <a:pt x="982" y="1379"/>
                  </a:cubicBezTo>
                  <a:cubicBezTo>
                    <a:pt x="1097" y="1433"/>
                    <a:pt x="1208" y="1447"/>
                    <a:pt x="1319" y="1464"/>
                  </a:cubicBezTo>
                  <a:cubicBezTo>
                    <a:pt x="1350" y="1464"/>
                    <a:pt x="1388" y="1461"/>
                    <a:pt x="1426" y="1461"/>
                  </a:cubicBezTo>
                  <a:cubicBezTo>
                    <a:pt x="1492" y="1461"/>
                    <a:pt x="1563" y="1468"/>
                    <a:pt x="1616" y="1504"/>
                  </a:cubicBezTo>
                  <a:cubicBezTo>
                    <a:pt x="1754" y="1615"/>
                    <a:pt x="1629" y="1757"/>
                    <a:pt x="1501" y="1801"/>
                  </a:cubicBezTo>
                  <a:cubicBezTo>
                    <a:pt x="1387" y="1847"/>
                    <a:pt x="1254" y="1875"/>
                    <a:pt x="1119" y="1875"/>
                  </a:cubicBezTo>
                  <a:cubicBezTo>
                    <a:pt x="1055" y="1875"/>
                    <a:pt x="991" y="1869"/>
                    <a:pt x="928" y="1855"/>
                  </a:cubicBezTo>
                  <a:lnTo>
                    <a:pt x="928" y="1855"/>
                  </a:lnTo>
                  <a:cubicBezTo>
                    <a:pt x="995" y="1885"/>
                    <a:pt x="1053" y="1925"/>
                    <a:pt x="1097" y="1952"/>
                  </a:cubicBezTo>
                  <a:cubicBezTo>
                    <a:pt x="1363" y="2108"/>
                    <a:pt x="1643" y="2249"/>
                    <a:pt x="1923" y="2391"/>
                  </a:cubicBezTo>
                  <a:cubicBezTo>
                    <a:pt x="1909" y="2347"/>
                    <a:pt x="1909" y="2306"/>
                    <a:pt x="1896" y="2249"/>
                  </a:cubicBezTo>
                  <a:cubicBezTo>
                    <a:pt x="1825" y="1969"/>
                    <a:pt x="1727" y="1659"/>
                    <a:pt x="1727" y="1362"/>
                  </a:cubicBezTo>
                  <a:cubicBezTo>
                    <a:pt x="1754" y="941"/>
                    <a:pt x="2108" y="648"/>
                    <a:pt x="2499" y="604"/>
                  </a:cubicBezTo>
                  <a:cubicBezTo>
                    <a:pt x="2459" y="506"/>
                    <a:pt x="2415" y="408"/>
                    <a:pt x="2374" y="311"/>
                  </a:cubicBezTo>
                  <a:cubicBezTo>
                    <a:pt x="2342" y="312"/>
                    <a:pt x="2310" y="312"/>
                    <a:pt x="2277" y="312"/>
                  </a:cubicBezTo>
                  <a:cubicBezTo>
                    <a:pt x="1855" y="312"/>
                    <a:pt x="1422" y="234"/>
                    <a:pt x="1097" y="156"/>
                  </a:cubicBezTo>
                  <a:cubicBezTo>
                    <a:pt x="716" y="71"/>
                    <a:pt x="352" y="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3467853" y="4414471"/>
              <a:ext cx="273549" cy="491734"/>
            </a:xfrm>
            <a:custGeom>
              <a:avLst/>
              <a:gdLst/>
              <a:ahLst/>
              <a:cxnLst/>
              <a:rect l="l" t="t" r="r" b="b"/>
              <a:pathLst>
                <a:path w="3261" h="5862" extrusionOk="0">
                  <a:moveTo>
                    <a:pt x="648" y="0"/>
                  </a:moveTo>
                  <a:lnTo>
                    <a:pt x="648" y="0"/>
                  </a:lnTo>
                  <a:cubicBezTo>
                    <a:pt x="745" y="71"/>
                    <a:pt x="803" y="155"/>
                    <a:pt x="803" y="240"/>
                  </a:cubicBezTo>
                  <a:cubicBezTo>
                    <a:pt x="798" y="338"/>
                    <a:pt x="746" y="373"/>
                    <a:pt x="673" y="373"/>
                  </a:cubicBezTo>
                  <a:cubicBezTo>
                    <a:pt x="517" y="373"/>
                    <a:pt x="266" y="212"/>
                    <a:pt x="199" y="182"/>
                  </a:cubicBezTo>
                  <a:cubicBezTo>
                    <a:pt x="128" y="155"/>
                    <a:pt x="58" y="112"/>
                    <a:pt x="0" y="85"/>
                  </a:cubicBezTo>
                  <a:lnTo>
                    <a:pt x="0" y="85"/>
                  </a:lnTo>
                  <a:cubicBezTo>
                    <a:pt x="58" y="351"/>
                    <a:pt x="101" y="617"/>
                    <a:pt x="155" y="887"/>
                  </a:cubicBezTo>
                  <a:cubicBezTo>
                    <a:pt x="324" y="1602"/>
                    <a:pt x="590" y="2320"/>
                    <a:pt x="971" y="2964"/>
                  </a:cubicBezTo>
                  <a:cubicBezTo>
                    <a:pt x="1534" y="3921"/>
                    <a:pt x="2165" y="4848"/>
                    <a:pt x="2728" y="5802"/>
                  </a:cubicBezTo>
                  <a:cubicBezTo>
                    <a:pt x="2741" y="5802"/>
                    <a:pt x="2741" y="5816"/>
                    <a:pt x="2741" y="5816"/>
                  </a:cubicBezTo>
                  <a:cubicBezTo>
                    <a:pt x="2847" y="5855"/>
                    <a:pt x="2971" y="5861"/>
                    <a:pt x="3093" y="5861"/>
                  </a:cubicBezTo>
                  <a:cubicBezTo>
                    <a:pt x="3150" y="5861"/>
                    <a:pt x="3207" y="5860"/>
                    <a:pt x="3260" y="5860"/>
                  </a:cubicBezTo>
                  <a:cubicBezTo>
                    <a:pt x="3234" y="5732"/>
                    <a:pt x="3203" y="5590"/>
                    <a:pt x="3163" y="5479"/>
                  </a:cubicBezTo>
                  <a:cubicBezTo>
                    <a:pt x="3008" y="4933"/>
                    <a:pt x="2755" y="4410"/>
                    <a:pt x="2502" y="3904"/>
                  </a:cubicBezTo>
                  <a:cubicBezTo>
                    <a:pt x="2138" y="3230"/>
                    <a:pt x="1801" y="2529"/>
                    <a:pt x="1477" y="1841"/>
                  </a:cubicBezTo>
                  <a:cubicBezTo>
                    <a:pt x="1224" y="1278"/>
                    <a:pt x="985" y="688"/>
                    <a:pt x="843" y="85"/>
                  </a:cubicBezTo>
                  <a:cubicBezTo>
                    <a:pt x="789" y="71"/>
                    <a:pt x="718" y="27"/>
                    <a:pt x="648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3131055" y="3743894"/>
              <a:ext cx="577297" cy="415147"/>
            </a:xfrm>
            <a:custGeom>
              <a:avLst/>
              <a:gdLst/>
              <a:ahLst/>
              <a:cxnLst/>
              <a:rect l="l" t="t" r="r" b="b"/>
              <a:pathLst>
                <a:path w="6882" h="4949" extrusionOk="0">
                  <a:moveTo>
                    <a:pt x="4831" y="1"/>
                  </a:moveTo>
                  <a:cubicBezTo>
                    <a:pt x="4858" y="85"/>
                    <a:pt x="4875" y="169"/>
                    <a:pt x="4875" y="254"/>
                  </a:cubicBezTo>
                  <a:cubicBezTo>
                    <a:pt x="4929" y="773"/>
                    <a:pt x="4774" y="1322"/>
                    <a:pt x="4454" y="1757"/>
                  </a:cubicBezTo>
                  <a:cubicBezTo>
                    <a:pt x="4170" y="2152"/>
                    <a:pt x="3864" y="2391"/>
                    <a:pt x="3398" y="2543"/>
                  </a:cubicBezTo>
                  <a:cubicBezTo>
                    <a:pt x="2781" y="2769"/>
                    <a:pt x="2077" y="2897"/>
                    <a:pt x="1419" y="2924"/>
                  </a:cubicBezTo>
                  <a:lnTo>
                    <a:pt x="1419" y="2826"/>
                  </a:lnTo>
                  <a:cubicBezTo>
                    <a:pt x="1391" y="2840"/>
                    <a:pt x="1360" y="2847"/>
                    <a:pt x="1328" y="2847"/>
                  </a:cubicBezTo>
                  <a:cubicBezTo>
                    <a:pt x="1268" y="2847"/>
                    <a:pt x="1205" y="2820"/>
                    <a:pt x="1150" y="2755"/>
                  </a:cubicBezTo>
                  <a:cubicBezTo>
                    <a:pt x="1052" y="2826"/>
                    <a:pt x="954" y="2880"/>
                    <a:pt x="856" y="2924"/>
                  </a:cubicBezTo>
                  <a:cubicBezTo>
                    <a:pt x="674" y="2995"/>
                    <a:pt x="462" y="3049"/>
                    <a:pt x="253" y="3065"/>
                  </a:cubicBezTo>
                  <a:lnTo>
                    <a:pt x="0" y="3065"/>
                  </a:lnTo>
                  <a:cubicBezTo>
                    <a:pt x="280" y="3345"/>
                    <a:pt x="546" y="3639"/>
                    <a:pt x="813" y="3949"/>
                  </a:cubicBezTo>
                  <a:cubicBezTo>
                    <a:pt x="1052" y="4215"/>
                    <a:pt x="1305" y="4481"/>
                    <a:pt x="1558" y="4751"/>
                  </a:cubicBezTo>
                  <a:cubicBezTo>
                    <a:pt x="1868" y="4680"/>
                    <a:pt x="2161" y="4636"/>
                    <a:pt x="2471" y="4636"/>
                  </a:cubicBezTo>
                  <a:cubicBezTo>
                    <a:pt x="2504" y="4632"/>
                    <a:pt x="2536" y="4630"/>
                    <a:pt x="2569" y="4630"/>
                  </a:cubicBezTo>
                  <a:cubicBezTo>
                    <a:pt x="2635" y="4630"/>
                    <a:pt x="2700" y="4636"/>
                    <a:pt x="2768" y="4636"/>
                  </a:cubicBezTo>
                  <a:cubicBezTo>
                    <a:pt x="3119" y="4650"/>
                    <a:pt x="3483" y="4707"/>
                    <a:pt x="3864" y="4792"/>
                  </a:cubicBezTo>
                  <a:cubicBezTo>
                    <a:pt x="4189" y="4870"/>
                    <a:pt x="4622" y="4948"/>
                    <a:pt x="5044" y="4948"/>
                  </a:cubicBezTo>
                  <a:cubicBezTo>
                    <a:pt x="5077" y="4948"/>
                    <a:pt x="5109" y="4948"/>
                    <a:pt x="5141" y="4947"/>
                  </a:cubicBezTo>
                  <a:cubicBezTo>
                    <a:pt x="5519" y="4933"/>
                    <a:pt x="5900" y="4835"/>
                    <a:pt x="6153" y="4596"/>
                  </a:cubicBezTo>
                  <a:cubicBezTo>
                    <a:pt x="6588" y="4188"/>
                    <a:pt x="6770" y="3612"/>
                    <a:pt x="6827" y="3022"/>
                  </a:cubicBezTo>
                  <a:cubicBezTo>
                    <a:pt x="6841" y="2698"/>
                    <a:pt x="6881" y="2347"/>
                    <a:pt x="6814" y="2010"/>
                  </a:cubicBezTo>
                  <a:cubicBezTo>
                    <a:pt x="6783" y="1899"/>
                    <a:pt x="6729" y="1717"/>
                    <a:pt x="6685" y="1602"/>
                  </a:cubicBezTo>
                  <a:cubicBezTo>
                    <a:pt x="6615" y="1633"/>
                    <a:pt x="6544" y="1646"/>
                    <a:pt x="6490" y="1660"/>
                  </a:cubicBezTo>
                  <a:cubicBezTo>
                    <a:pt x="6517" y="1885"/>
                    <a:pt x="6561" y="2094"/>
                    <a:pt x="6561" y="2320"/>
                  </a:cubicBezTo>
                  <a:cubicBezTo>
                    <a:pt x="6544" y="2627"/>
                    <a:pt x="6476" y="2964"/>
                    <a:pt x="6348" y="3247"/>
                  </a:cubicBezTo>
                  <a:cubicBezTo>
                    <a:pt x="6069" y="3851"/>
                    <a:pt x="5479" y="4117"/>
                    <a:pt x="4858" y="4202"/>
                  </a:cubicBezTo>
                  <a:cubicBezTo>
                    <a:pt x="4725" y="4224"/>
                    <a:pt x="4594" y="4233"/>
                    <a:pt x="4464" y="4233"/>
                  </a:cubicBezTo>
                  <a:cubicBezTo>
                    <a:pt x="4267" y="4233"/>
                    <a:pt x="4072" y="4212"/>
                    <a:pt x="3877" y="4188"/>
                  </a:cubicBezTo>
                  <a:cubicBezTo>
                    <a:pt x="3694" y="4169"/>
                    <a:pt x="3518" y="4154"/>
                    <a:pt x="3339" y="4154"/>
                  </a:cubicBezTo>
                  <a:cubicBezTo>
                    <a:pt x="3271" y="4154"/>
                    <a:pt x="3202" y="4156"/>
                    <a:pt x="3132" y="4161"/>
                  </a:cubicBezTo>
                  <a:cubicBezTo>
                    <a:pt x="2852" y="4161"/>
                    <a:pt x="2556" y="4188"/>
                    <a:pt x="2289" y="4259"/>
                  </a:cubicBezTo>
                  <a:cubicBezTo>
                    <a:pt x="2277" y="4261"/>
                    <a:pt x="2265" y="4262"/>
                    <a:pt x="2253" y="4262"/>
                  </a:cubicBezTo>
                  <a:cubicBezTo>
                    <a:pt x="2192" y="4262"/>
                    <a:pt x="2130" y="4234"/>
                    <a:pt x="2107" y="4175"/>
                  </a:cubicBezTo>
                  <a:cubicBezTo>
                    <a:pt x="2077" y="4104"/>
                    <a:pt x="2063" y="4033"/>
                    <a:pt x="2077" y="3962"/>
                  </a:cubicBezTo>
                  <a:cubicBezTo>
                    <a:pt x="2121" y="3753"/>
                    <a:pt x="2444" y="3655"/>
                    <a:pt x="2569" y="3554"/>
                  </a:cubicBezTo>
                  <a:cubicBezTo>
                    <a:pt x="2667" y="3470"/>
                    <a:pt x="2781" y="3403"/>
                    <a:pt x="2906" y="3345"/>
                  </a:cubicBezTo>
                  <a:cubicBezTo>
                    <a:pt x="3580" y="3049"/>
                    <a:pt x="4170" y="2644"/>
                    <a:pt x="4592" y="2067"/>
                  </a:cubicBezTo>
                  <a:cubicBezTo>
                    <a:pt x="4791" y="1784"/>
                    <a:pt x="4916" y="1477"/>
                    <a:pt x="4959" y="1140"/>
                  </a:cubicBezTo>
                  <a:cubicBezTo>
                    <a:pt x="5000" y="830"/>
                    <a:pt x="5027" y="311"/>
                    <a:pt x="483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3561134" y="3695577"/>
              <a:ext cx="312304" cy="341999"/>
            </a:xfrm>
            <a:custGeom>
              <a:avLst/>
              <a:gdLst/>
              <a:ahLst/>
              <a:cxnLst/>
              <a:rect l="l" t="t" r="r" b="b"/>
              <a:pathLst>
                <a:path w="3723" h="4077" extrusionOk="0">
                  <a:moveTo>
                    <a:pt x="995" y="2276"/>
                  </a:moveTo>
                  <a:lnTo>
                    <a:pt x="1012" y="2276"/>
                  </a:lnTo>
                  <a:lnTo>
                    <a:pt x="1012" y="2276"/>
                  </a:lnTo>
                  <a:lnTo>
                    <a:pt x="995" y="2276"/>
                  </a:lnTo>
                  <a:close/>
                  <a:moveTo>
                    <a:pt x="1097" y="2276"/>
                  </a:moveTo>
                  <a:lnTo>
                    <a:pt x="1012" y="2276"/>
                  </a:lnTo>
                  <a:lnTo>
                    <a:pt x="1097" y="2276"/>
                  </a:lnTo>
                  <a:lnTo>
                    <a:pt x="1097" y="2276"/>
                  </a:lnTo>
                  <a:close/>
                  <a:moveTo>
                    <a:pt x="857" y="1308"/>
                  </a:moveTo>
                  <a:cubicBezTo>
                    <a:pt x="857" y="1463"/>
                    <a:pt x="857" y="1632"/>
                    <a:pt x="827" y="1787"/>
                  </a:cubicBezTo>
                  <a:cubicBezTo>
                    <a:pt x="813" y="1939"/>
                    <a:pt x="786" y="2094"/>
                    <a:pt x="743" y="2236"/>
                  </a:cubicBezTo>
                  <a:cubicBezTo>
                    <a:pt x="604" y="2896"/>
                    <a:pt x="321" y="3486"/>
                    <a:pt x="1" y="4076"/>
                  </a:cubicBezTo>
                  <a:lnTo>
                    <a:pt x="1" y="4076"/>
                  </a:lnTo>
                  <a:cubicBezTo>
                    <a:pt x="321" y="3486"/>
                    <a:pt x="604" y="2896"/>
                    <a:pt x="743" y="2236"/>
                  </a:cubicBezTo>
                  <a:cubicBezTo>
                    <a:pt x="759" y="2249"/>
                    <a:pt x="759" y="2249"/>
                    <a:pt x="773" y="2249"/>
                  </a:cubicBezTo>
                  <a:cubicBezTo>
                    <a:pt x="759" y="2249"/>
                    <a:pt x="759" y="2249"/>
                    <a:pt x="743" y="2236"/>
                  </a:cubicBezTo>
                  <a:cubicBezTo>
                    <a:pt x="786" y="2094"/>
                    <a:pt x="813" y="1939"/>
                    <a:pt x="827" y="1787"/>
                  </a:cubicBezTo>
                  <a:cubicBezTo>
                    <a:pt x="857" y="1632"/>
                    <a:pt x="857" y="1463"/>
                    <a:pt x="857" y="1308"/>
                  </a:cubicBezTo>
                  <a:close/>
                  <a:moveTo>
                    <a:pt x="3693" y="0"/>
                  </a:moveTo>
                  <a:lnTo>
                    <a:pt x="3693" y="0"/>
                  </a:lnTo>
                  <a:cubicBezTo>
                    <a:pt x="3693" y="58"/>
                    <a:pt x="3693" y="115"/>
                    <a:pt x="3723" y="169"/>
                  </a:cubicBezTo>
                  <a:cubicBezTo>
                    <a:pt x="3693" y="115"/>
                    <a:pt x="3693" y="58"/>
                    <a:pt x="3693" y="0"/>
                  </a:cubicBezTo>
                  <a:close/>
                </a:path>
              </a:pathLst>
            </a:custGeom>
            <a:solidFill>
              <a:srgbClr val="FC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3561134" y="3883060"/>
              <a:ext cx="92022" cy="154516"/>
            </a:xfrm>
            <a:custGeom>
              <a:avLst/>
              <a:gdLst/>
              <a:ahLst/>
              <a:cxnLst/>
              <a:rect l="l" t="t" r="r" b="b"/>
              <a:pathLst>
                <a:path w="1097" h="1842" extrusionOk="0">
                  <a:moveTo>
                    <a:pt x="743" y="1"/>
                  </a:moveTo>
                  <a:cubicBezTo>
                    <a:pt x="604" y="661"/>
                    <a:pt x="321" y="1251"/>
                    <a:pt x="1" y="1841"/>
                  </a:cubicBezTo>
                  <a:lnTo>
                    <a:pt x="14" y="1841"/>
                  </a:lnTo>
                  <a:cubicBezTo>
                    <a:pt x="14" y="1828"/>
                    <a:pt x="14" y="1828"/>
                    <a:pt x="28" y="1828"/>
                  </a:cubicBezTo>
                  <a:lnTo>
                    <a:pt x="55" y="1828"/>
                  </a:lnTo>
                  <a:lnTo>
                    <a:pt x="55" y="1811"/>
                  </a:lnTo>
                  <a:cubicBezTo>
                    <a:pt x="281" y="1713"/>
                    <a:pt x="490" y="1558"/>
                    <a:pt x="658" y="1349"/>
                  </a:cubicBezTo>
                  <a:cubicBezTo>
                    <a:pt x="743" y="1180"/>
                    <a:pt x="800" y="998"/>
                    <a:pt x="857" y="816"/>
                  </a:cubicBezTo>
                  <a:cubicBezTo>
                    <a:pt x="942" y="564"/>
                    <a:pt x="1026" y="311"/>
                    <a:pt x="1097" y="41"/>
                  </a:cubicBezTo>
                  <a:lnTo>
                    <a:pt x="995" y="41"/>
                  </a:lnTo>
                  <a:cubicBezTo>
                    <a:pt x="928" y="41"/>
                    <a:pt x="844" y="41"/>
                    <a:pt x="773" y="14"/>
                  </a:cubicBezTo>
                  <a:cubicBezTo>
                    <a:pt x="759" y="14"/>
                    <a:pt x="759" y="14"/>
                    <a:pt x="7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3608109" y="3641555"/>
              <a:ext cx="391491" cy="244944"/>
            </a:xfrm>
            <a:custGeom>
              <a:avLst/>
              <a:gdLst/>
              <a:ahLst/>
              <a:cxnLst/>
              <a:rect l="l" t="t" r="r" b="b"/>
              <a:pathLst>
                <a:path w="4667" h="2920" extrusionOk="0">
                  <a:moveTo>
                    <a:pt x="213" y="0"/>
                  </a:moveTo>
                  <a:cubicBezTo>
                    <a:pt x="156" y="71"/>
                    <a:pt x="85" y="125"/>
                    <a:pt x="1" y="182"/>
                  </a:cubicBezTo>
                  <a:cubicBezTo>
                    <a:pt x="44" y="267"/>
                    <a:pt x="71" y="364"/>
                    <a:pt x="85" y="449"/>
                  </a:cubicBezTo>
                  <a:cubicBezTo>
                    <a:pt x="213" y="941"/>
                    <a:pt x="297" y="1447"/>
                    <a:pt x="297" y="1952"/>
                  </a:cubicBezTo>
                  <a:cubicBezTo>
                    <a:pt x="297" y="2107"/>
                    <a:pt x="297" y="2276"/>
                    <a:pt x="267" y="2431"/>
                  </a:cubicBezTo>
                  <a:cubicBezTo>
                    <a:pt x="253" y="2583"/>
                    <a:pt x="226" y="2738"/>
                    <a:pt x="183" y="2880"/>
                  </a:cubicBezTo>
                  <a:cubicBezTo>
                    <a:pt x="199" y="2893"/>
                    <a:pt x="199" y="2893"/>
                    <a:pt x="213" y="2893"/>
                  </a:cubicBezTo>
                  <a:cubicBezTo>
                    <a:pt x="284" y="2920"/>
                    <a:pt x="368" y="2920"/>
                    <a:pt x="435" y="2920"/>
                  </a:cubicBezTo>
                  <a:lnTo>
                    <a:pt x="537" y="2920"/>
                  </a:lnTo>
                  <a:cubicBezTo>
                    <a:pt x="550" y="2880"/>
                    <a:pt x="564" y="2836"/>
                    <a:pt x="577" y="2795"/>
                  </a:cubicBezTo>
                  <a:cubicBezTo>
                    <a:pt x="661" y="2445"/>
                    <a:pt x="675" y="2077"/>
                    <a:pt x="661" y="1726"/>
                  </a:cubicBezTo>
                  <a:cubicBezTo>
                    <a:pt x="648" y="1420"/>
                    <a:pt x="577" y="1110"/>
                    <a:pt x="506" y="813"/>
                  </a:cubicBezTo>
                  <a:lnTo>
                    <a:pt x="506" y="772"/>
                  </a:lnTo>
                  <a:cubicBezTo>
                    <a:pt x="564" y="857"/>
                    <a:pt x="621" y="927"/>
                    <a:pt x="675" y="1012"/>
                  </a:cubicBezTo>
                  <a:cubicBezTo>
                    <a:pt x="803" y="1207"/>
                    <a:pt x="914" y="1403"/>
                    <a:pt x="1025" y="1602"/>
                  </a:cubicBezTo>
                  <a:cubicBezTo>
                    <a:pt x="1140" y="1784"/>
                    <a:pt x="1238" y="1966"/>
                    <a:pt x="1363" y="2134"/>
                  </a:cubicBezTo>
                  <a:cubicBezTo>
                    <a:pt x="1491" y="2290"/>
                    <a:pt x="1615" y="2472"/>
                    <a:pt x="1784" y="2613"/>
                  </a:cubicBezTo>
                  <a:cubicBezTo>
                    <a:pt x="1939" y="2738"/>
                    <a:pt x="2121" y="2809"/>
                    <a:pt x="2334" y="2809"/>
                  </a:cubicBezTo>
                  <a:lnTo>
                    <a:pt x="2361" y="2809"/>
                  </a:lnTo>
                  <a:cubicBezTo>
                    <a:pt x="2573" y="2795"/>
                    <a:pt x="2768" y="2738"/>
                    <a:pt x="2964" y="2684"/>
                  </a:cubicBezTo>
                  <a:cubicBezTo>
                    <a:pt x="3203" y="2613"/>
                    <a:pt x="3372" y="2387"/>
                    <a:pt x="3514" y="2192"/>
                  </a:cubicBezTo>
                  <a:cubicBezTo>
                    <a:pt x="3571" y="2094"/>
                    <a:pt x="3638" y="1966"/>
                    <a:pt x="3669" y="1855"/>
                  </a:cubicBezTo>
                  <a:lnTo>
                    <a:pt x="3669" y="1784"/>
                  </a:lnTo>
                  <a:lnTo>
                    <a:pt x="3625" y="1740"/>
                  </a:lnTo>
                  <a:cubicBezTo>
                    <a:pt x="3611" y="1726"/>
                    <a:pt x="3598" y="1713"/>
                    <a:pt x="3598" y="1700"/>
                  </a:cubicBezTo>
                  <a:cubicBezTo>
                    <a:pt x="3584" y="1673"/>
                    <a:pt x="3584" y="1656"/>
                    <a:pt x="3584" y="1629"/>
                  </a:cubicBezTo>
                  <a:cubicBezTo>
                    <a:pt x="3584" y="1588"/>
                    <a:pt x="3598" y="1544"/>
                    <a:pt x="3625" y="1517"/>
                  </a:cubicBezTo>
                  <a:cubicBezTo>
                    <a:pt x="3625" y="1517"/>
                    <a:pt x="3638" y="1504"/>
                    <a:pt x="3638" y="1487"/>
                  </a:cubicBezTo>
                  <a:cubicBezTo>
                    <a:pt x="3655" y="1487"/>
                    <a:pt x="3669" y="1487"/>
                    <a:pt x="3669" y="1474"/>
                  </a:cubicBezTo>
                  <a:lnTo>
                    <a:pt x="3669" y="1433"/>
                  </a:lnTo>
                  <a:cubicBezTo>
                    <a:pt x="3655" y="1221"/>
                    <a:pt x="3638" y="897"/>
                    <a:pt x="3891" y="813"/>
                  </a:cubicBezTo>
                  <a:cubicBezTo>
                    <a:pt x="3962" y="786"/>
                    <a:pt x="4019" y="786"/>
                    <a:pt x="4077" y="786"/>
                  </a:cubicBezTo>
                  <a:cubicBezTo>
                    <a:pt x="4286" y="786"/>
                    <a:pt x="4454" y="897"/>
                    <a:pt x="4582" y="1052"/>
                  </a:cubicBezTo>
                  <a:cubicBezTo>
                    <a:pt x="4623" y="927"/>
                    <a:pt x="4650" y="813"/>
                    <a:pt x="4667" y="688"/>
                  </a:cubicBezTo>
                  <a:cubicBezTo>
                    <a:pt x="4650" y="644"/>
                    <a:pt x="4623" y="617"/>
                    <a:pt x="4596" y="590"/>
                  </a:cubicBezTo>
                  <a:cubicBezTo>
                    <a:pt x="4498" y="493"/>
                    <a:pt x="4383" y="391"/>
                    <a:pt x="4259" y="337"/>
                  </a:cubicBezTo>
                  <a:cubicBezTo>
                    <a:pt x="4259" y="324"/>
                    <a:pt x="4245" y="324"/>
                    <a:pt x="4245" y="324"/>
                  </a:cubicBezTo>
                  <a:cubicBezTo>
                    <a:pt x="4077" y="240"/>
                    <a:pt x="3891" y="182"/>
                    <a:pt x="3723" y="182"/>
                  </a:cubicBezTo>
                  <a:lnTo>
                    <a:pt x="3709" y="182"/>
                  </a:lnTo>
                  <a:cubicBezTo>
                    <a:pt x="3638" y="182"/>
                    <a:pt x="3554" y="196"/>
                    <a:pt x="3470" y="209"/>
                  </a:cubicBezTo>
                  <a:lnTo>
                    <a:pt x="3470" y="223"/>
                  </a:lnTo>
                  <a:lnTo>
                    <a:pt x="3443" y="223"/>
                  </a:lnTo>
                  <a:cubicBezTo>
                    <a:pt x="3247" y="294"/>
                    <a:pt x="3133" y="462"/>
                    <a:pt x="3133" y="644"/>
                  </a:cubicBezTo>
                  <a:cubicBezTo>
                    <a:pt x="3133" y="702"/>
                    <a:pt x="3133" y="759"/>
                    <a:pt x="3163" y="813"/>
                  </a:cubicBezTo>
                  <a:cubicBezTo>
                    <a:pt x="3247" y="1025"/>
                    <a:pt x="3372" y="1207"/>
                    <a:pt x="3372" y="1447"/>
                  </a:cubicBezTo>
                  <a:cubicBezTo>
                    <a:pt x="3372" y="1474"/>
                    <a:pt x="3358" y="1517"/>
                    <a:pt x="3358" y="1558"/>
                  </a:cubicBezTo>
                  <a:cubicBezTo>
                    <a:pt x="3288" y="1925"/>
                    <a:pt x="3106" y="2107"/>
                    <a:pt x="2795" y="2303"/>
                  </a:cubicBezTo>
                  <a:lnTo>
                    <a:pt x="2795" y="2316"/>
                  </a:lnTo>
                  <a:lnTo>
                    <a:pt x="2782" y="2316"/>
                  </a:lnTo>
                  <a:lnTo>
                    <a:pt x="2782" y="2330"/>
                  </a:lnTo>
                  <a:cubicBezTo>
                    <a:pt x="2657" y="2401"/>
                    <a:pt x="2543" y="2431"/>
                    <a:pt x="2431" y="2431"/>
                  </a:cubicBezTo>
                  <a:cubicBezTo>
                    <a:pt x="2249" y="2431"/>
                    <a:pt x="2081" y="2347"/>
                    <a:pt x="1926" y="2192"/>
                  </a:cubicBezTo>
                  <a:lnTo>
                    <a:pt x="1926" y="2178"/>
                  </a:lnTo>
                  <a:lnTo>
                    <a:pt x="1912" y="2178"/>
                  </a:lnTo>
                  <a:cubicBezTo>
                    <a:pt x="1912" y="2161"/>
                    <a:pt x="1912" y="2161"/>
                    <a:pt x="1899" y="2161"/>
                  </a:cubicBezTo>
                  <a:cubicBezTo>
                    <a:pt x="1491" y="1726"/>
                    <a:pt x="1127" y="1251"/>
                    <a:pt x="759" y="759"/>
                  </a:cubicBezTo>
                  <a:cubicBezTo>
                    <a:pt x="746" y="745"/>
                    <a:pt x="732" y="729"/>
                    <a:pt x="732" y="715"/>
                  </a:cubicBezTo>
                  <a:lnTo>
                    <a:pt x="719" y="702"/>
                  </a:lnTo>
                  <a:cubicBezTo>
                    <a:pt x="719" y="702"/>
                    <a:pt x="705" y="688"/>
                    <a:pt x="705" y="675"/>
                  </a:cubicBezTo>
                  <a:cubicBezTo>
                    <a:pt x="705" y="675"/>
                    <a:pt x="688" y="675"/>
                    <a:pt x="688" y="661"/>
                  </a:cubicBezTo>
                  <a:cubicBezTo>
                    <a:pt x="688" y="661"/>
                    <a:pt x="675" y="644"/>
                    <a:pt x="675" y="631"/>
                  </a:cubicBezTo>
                  <a:lnTo>
                    <a:pt x="661" y="631"/>
                  </a:lnTo>
                  <a:cubicBezTo>
                    <a:pt x="661" y="617"/>
                    <a:pt x="648" y="604"/>
                    <a:pt x="648" y="590"/>
                  </a:cubicBezTo>
                  <a:lnTo>
                    <a:pt x="634" y="590"/>
                  </a:lnTo>
                  <a:cubicBezTo>
                    <a:pt x="634" y="577"/>
                    <a:pt x="621" y="560"/>
                    <a:pt x="604" y="560"/>
                  </a:cubicBezTo>
                  <a:lnTo>
                    <a:pt x="604" y="547"/>
                  </a:lnTo>
                  <a:cubicBezTo>
                    <a:pt x="479" y="378"/>
                    <a:pt x="351" y="196"/>
                    <a:pt x="226" y="14"/>
                  </a:cubicBezTo>
                  <a:cubicBezTo>
                    <a:pt x="213" y="14"/>
                    <a:pt x="213" y="0"/>
                    <a:pt x="213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3627067" y="3642645"/>
              <a:ext cx="31792" cy="44795"/>
            </a:xfrm>
            <a:custGeom>
              <a:avLst/>
              <a:gdLst/>
              <a:ahLst/>
              <a:cxnLst/>
              <a:rect l="l" t="t" r="r" b="b"/>
              <a:pathLst>
                <a:path w="379" h="534" extrusionOk="0">
                  <a:moveTo>
                    <a:pt x="0" y="1"/>
                  </a:moveTo>
                  <a:cubicBezTo>
                    <a:pt x="5" y="8"/>
                    <a:pt x="10" y="15"/>
                    <a:pt x="16" y="23"/>
                  </a:cubicBezTo>
                  <a:lnTo>
                    <a:pt x="16" y="23"/>
                  </a:lnTo>
                  <a:cubicBezTo>
                    <a:pt x="11" y="16"/>
                    <a:pt x="5" y="8"/>
                    <a:pt x="0" y="1"/>
                  </a:cubicBezTo>
                  <a:close/>
                  <a:moveTo>
                    <a:pt x="16" y="23"/>
                  </a:moveTo>
                  <a:cubicBezTo>
                    <a:pt x="37" y="54"/>
                    <a:pt x="58" y="85"/>
                    <a:pt x="80" y="116"/>
                  </a:cubicBezTo>
                  <a:lnTo>
                    <a:pt x="80" y="116"/>
                  </a:lnTo>
                  <a:cubicBezTo>
                    <a:pt x="79" y="114"/>
                    <a:pt x="78" y="111"/>
                    <a:pt x="76" y="109"/>
                  </a:cubicBezTo>
                  <a:lnTo>
                    <a:pt x="76" y="109"/>
                  </a:lnTo>
                  <a:cubicBezTo>
                    <a:pt x="81" y="115"/>
                    <a:pt x="85" y="121"/>
                    <a:pt x="89" y="127"/>
                  </a:cubicBezTo>
                  <a:lnTo>
                    <a:pt x="89" y="127"/>
                  </a:lnTo>
                  <a:cubicBezTo>
                    <a:pt x="83" y="117"/>
                    <a:pt x="80" y="108"/>
                    <a:pt x="71" y="99"/>
                  </a:cubicBezTo>
                  <a:lnTo>
                    <a:pt x="71" y="99"/>
                  </a:lnTo>
                  <a:cubicBezTo>
                    <a:pt x="73" y="102"/>
                    <a:pt x="75" y="106"/>
                    <a:pt x="76" y="109"/>
                  </a:cubicBezTo>
                  <a:lnTo>
                    <a:pt x="76" y="109"/>
                  </a:lnTo>
                  <a:cubicBezTo>
                    <a:pt x="57" y="80"/>
                    <a:pt x="34" y="50"/>
                    <a:pt x="16" y="23"/>
                  </a:cubicBezTo>
                  <a:close/>
                  <a:moveTo>
                    <a:pt x="92" y="134"/>
                  </a:moveTo>
                  <a:lnTo>
                    <a:pt x="92" y="134"/>
                  </a:lnTo>
                  <a:cubicBezTo>
                    <a:pt x="94" y="137"/>
                    <a:pt x="96" y="139"/>
                    <a:pt x="98" y="142"/>
                  </a:cubicBezTo>
                  <a:lnTo>
                    <a:pt x="98" y="142"/>
                  </a:lnTo>
                  <a:cubicBezTo>
                    <a:pt x="96" y="139"/>
                    <a:pt x="94" y="136"/>
                    <a:pt x="92" y="134"/>
                  </a:cubicBezTo>
                  <a:close/>
                  <a:moveTo>
                    <a:pt x="80" y="116"/>
                  </a:moveTo>
                  <a:cubicBezTo>
                    <a:pt x="91" y="138"/>
                    <a:pt x="104" y="162"/>
                    <a:pt x="125" y="183"/>
                  </a:cubicBezTo>
                  <a:cubicBezTo>
                    <a:pt x="131" y="191"/>
                    <a:pt x="138" y="199"/>
                    <a:pt x="144" y="208"/>
                  </a:cubicBezTo>
                  <a:lnTo>
                    <a:pt x="144" y="208"/>
                  </a:lnTo>
                  <a:cubicBezTo>
                    <a:pt x="129" y="186"/>
                    <a:pt x="113" y="164"/>
                    <a:pt x="98" y="142"/>
                  </a:cubicBezTo>
                  <a:lnTo>
                    <a:pt x="98" y="142"/>
                  </a:lnTo>
                  <a:cubicBezTo>
                    <a:pt x="98" y="142"/>
                    <a:pt x="98" y="142"/>
                    <a:pt x="98" y="142"/>
                  </a:cubicBezTo>
                  <a:cubicBezTo>
                    <a:pt x="95" y="138"/>
                    <a:pt x="92" y="132"/>
                    <a:pt x="89" y="127"/>
                  </a:cubicBezTo>
                  <a:lnTo>
                    <a:pt x="89" y="127"/>
                  </a:lnTo>
                  <a:cubicBezTo>
                    <a:pt x="90" y="129"/>
                    <a:pt x="91" y="132"/>
                    <a:pt x="92" y="134"/>
                  </a:cubicBezTo>
                  <a:lnTo>
                    <a:pt x="92" y="134"/>
                  </a:lnTo>
                  <a:cubicBezTo>
                    <a:pt x="88" y="128"/>
                    <a:pt x="84" y="122"/>
                    <a:pt x="80" y="116"/>
                  </a:cubicBezTo>
                  <a:close/>
                  <a:moveTo>
                    <a:pt x="144" y="208"/>
                  </a:moveTo>
                  <a:lnTo>
                    <a:pt x="144" y="208"/>
                  </a:lnTo>
                  <a:cubicBezTo>
                    <a:pt x="200" y="287"/>
                    <a:pt x="255" y="366"/>
                    <a:pt x="311" y="442"/>
                  </a:cubicBezTo>
                  <a:lnTo>
                    <a:pt x="311" y="442"/>
                  </a:lnTo>
                  <a:cubicBezTo>
                    <a:pt x="255" y="364"/>
                    <a:pt x="199" y="283"/>
                    <a:pt x="144" y="208"/>
                  </a:cubicBezTo>
                  <a:close/>
                  <a:moveTo>
                    <a:pt x="311" y="442"/>
                  </a:moveTo>
                  <a:lnTo>
                    <a:pt x="311" y="442"/>
                  </a:lnTo>
                  <a:cubicBezTo>
                    <a:pt x="333" y="473"/>
                    <a:pt x="356" y="504"/>
                    <a:pt x="378" y="534"/>
                  </a:cubicBezTo>
                  <a:cubicBezTo>
                    <a:pt x="356" y="503"/>
                    <a:pt x="333" y="473"/>
                    <a:pt x="311" y="442"/>
                  </a:cubicBezTo>
                  <a:close/>
                </a:path>
              </a:pathLst>
            </a:custGeom>
            <a:solidFill>
              <a:srgbClr val="28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3561134" y="3805298"/>
              <a:ext cx="71973" cy="232278"/>
            </a:xfrm>
            <a:custGeom>
              <a:avLst/>
              <a:gdLst/>
              <a:ahLst/>
              <a:cxnLst/>
              <a:rect l="l" t="t" r="r" b="b"/>
              <a:pathLst>
                <a:path w="858" h="2769" extrusionOk="0">
                  <a:moveTo>
                    <a:pt x="1" y="2768"/>
                  </a:moveTo>
                  <a:lnTo>
                    <a:pt x="1" y="2768"/>
                  </a:lnTo>
                  <a:lnTo>
                    <a:pt x="1" y="2768"/>
                  </a:lnTo>
                  <a:close/>
                  <a:moveTo>
                    <a:pt x="14" y="2768"/>
                  </a:moveTo>
                  <a:lnTo>
                    <a:pt x="14" y="2768"/>
                  </a:lnTo>
                  <a:lnTo>
                    <a:pt x="14" y="2768"/>
                  </a:lnTo>
                  <a:close/>
                  <a:moveTo>
                    <a:pt x="14" y="2768"/>
                  </a:moveTo>
                  <a:lnTo>
                    <a:pt x="14" y="2768"/>
                  </a:lnTo>
                  <a:lnTo>
                    <a:pt x="14" y="2768"/>
                  </a:lnTo>
                  <a:close/>
                  <a:moveTo>
                    <a:pt x="28" y="2755"/>
                  </a:moveTo>
                  <a:lnTo>
                    <a:pt x="28" y="2755"/>
                  </a:lnTo>
                  <a:lnTo>
                    <a:pt x="28" y="2755"/>
                  </a:lnTo>
                  <a:close/>
                  <a:moveTo>
                    <a:pt x="28" y="2755"/>
                  </a:moveTo>
                  <a:lnTo>
                    <a:pt x="28" y="2755"/>
                  </a:lnTo>
                  <a:lnTo>
                    <a:pt x="28" y="2755"/>
                  </a:lnTo>
                  <a:close/>
                  <a:moveTo>
                    <a:pt x="41" y="2755"/>
                  </a:moveTo>
                  <a:lnTo>
                    <a:pt x="28" y="2755"/>
                  </a:lnTo>
                  <a:lnTo>
                    <a:pt x="41" y="2755"/>
                  </a:lnTo>
                  <a:close/>
                  <a:moveTo>
                    <a:pt x="55" y="2755"/>
                  </a:moveTo>
                  <a:lnTo>
                    <a:pt x="55" y="2755"/>
                  </a:lnTo>
                  <a:lnTo>
                    <a:pt x="55" y="2755"/>
                  </a:lnTo>
                  <a:close/>
                  <a:moveTo>
                    <a:pt x="55" y="2738"/>
                  </a:moveTo>
                  <a:lnTo>
                    <a:pt x="55" y="2738"/>
                  </a:lnTo>
                  <a:lnTo>
                    <a:pt x="55" y="2738"/>
                  </a:lnTo>
                  <a:close/>
                  <a:moveTo>
                    <a:pt x="55" y="2738"/>
                  </a:moveTo>
                  <a:lnTo>
                    <a:pt x="55" y="2738"/>
                  </a:lnTo>
                  <a:lnTo>
                    <a:pt x="55" y="2738"/>
                  </a:lnTo>
                  <a:close/>
                  <a:moveTo>
                    <a:pt x="857" y="0"/>
                  </a:moveTo>
                  <a:cubicBezTo>
                    <a:pt x="857" y="155"/>
                    <a:pt x="857" y="324"/>
                    <a:pt x="827" y="479"/>
                  </a:cubicBezTo>
                  <a:cubicBezTo>
                    <a:pt x="813" y="631"/>
                    <a:pt x="786" y="786"/>
                    <a:pt x="743" y="928"/>
                  </a:cubicBezTo>
                  <a:cubicBezTo>
                    <a:pt x="604" y="1588"/>
                    <a:pt x="321" y="2178"/>
                    <a:pt x="1" y="2768"/>
                  </a:cubicBezTo>
                  <a:lnTo>
                    <a:pt x="1" y="2768"/>
                  </a:lnTo>
                  <a:cubicBezTo>
                    <a:pt x="321" y="2178"/>
                    <a:pt x="604" y="1588"/>
                    <a:pt x="743" y="928"/>
                  </a:cubicBezTo>
                  <a:cubicBezTo>
                    <a:pt x="786" y="786"/>
                    <a:pt x="813" y="631"/>
                    <a:pt x="827" y="479"/>
                  </a:cubicBezTo>
                  <a:cubicBezTo>
                    <a:pt x="857" y="324"/>
                    <a:pt x="857" y="155"/>
                    <a:pt x="857" y="0"/>
                  </a:cubicBezTo>
                  <a:close/>
                </a:path>
              </a:pathLst>
            </a:custGeom>
            <a:solidFill>
              <a:srgbClr val="B41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9"/>
            <p:cNvSpPr/>
            <p:nvPr/>
          </p:nvSpPr>
          <p:spPr>
            <a:xfrm>
              <a:off x="3635288" y="3654557"/>
              <a:ext cx="2349" cy="2349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0"/>
                  </a:moveTo>
                  <a:cubicBezTo>
                    <a:pt x="14" y="14"/>
                    <a:pt x="14" y="27"/>
                    <a:pt x="27" y="27"/>
                  </a:cubicBezTo>
                  <a:cubicBezTo>
                    <a:pt x="14" y="27"/>
                    <a:pt x="14" y="14"/>
                    <a:pt x="0" y="0"/>
                  </a:cubicBezTo>
                  <a:close/>
                </a:path>
              </a:pathLst>
            </a:custGeom>
            <a:solidFill>
              <a:srgbClr val="28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3566838" y="3345441"/>
              <a:ext cx="298463" cy="500206"/>
            </a:xfrm>
            <a:custGeom>
              <a:avLst/>
              <a:gdLst/>
              <a:ahLst/>
              <a:cxnLst/>
              <a:rect l="l" t="t" r="r" b="b"/>
              <a:pathLst>
                <a:path w="3558" h="5963" extrusionOk="0">
                  <a:moveTo>
                    <a:pt x="2959" y="1"/>
                  </a:moveTo>
                  <a:cubicBezTo>
                    <a:pt x="2540" y="1"/>
                    <a:pt x="2119" y="104"/>
                    <a:pt x="1730" y="284"/>
                  </a:cubicBezTo>
                  <a:cubicBezTo>
                    <a:pt x="1632" y="328"/>
                    <a:pt x="1548" y="381"/>
                    <a:pt x="1450" y="439"/>
                  </a:cubicBezTo>
                  <a:cubicBezTo>
                    <a:pt x="1056" y="678"/>
                    <a:pt x="718" y="1002"/>
                    <a:pt x="466" y="1379"/>
                  </a:cubicBezTo>
                  <a:cubicBezTo>
                    <a:pt x="311" y="1605"/>
                    <a:pt x="142" y="1845"/>
                    <a:pt x="58" y="2098"/>
                  </a:cubicBezTo>
                  <a:cubicBezTo>
                    <a:pt x="0" y="2253"/>
                    <a:pt x="31" y="2435"/>
                    <a:pt x="101" y="2603"/>
                  </a:cubicBezTo>
                  <a:cubicBezTo>
                    <a:pt x="128" y="2687"/>
                    <a:pt x="169" y="2772"/>
                    <a:pt x="213" y="2843"/>
                  </a:cubicBezTo>
                  <a:cubicBezTo>
                    <a:pt x="337" y="3079"/>
                    <a:pt x="536" y="3291"/>
                    <a:pt x="691" y="3517"/>
                  </a:cubicBezTo>
                  <a:lnTo>
                    <a:pt x="705" y="3530"/>
                  </a:lnTo>
                  <a:cubicBezTo>
                    <a:pt x="705" y="3530"/>
                    <a:pt x="705" y="3544"/>
                    <a:pt x="718" y="3544"/>
                  </a:cubicBezTo>
                  <a:cubicBezTo>
                    <a:pt x="887" y="3783"/>
                    <a:pt x="1069" y="4036"/>
                    <a:pt x="1251" y="4289"/>
                  </a:cubicBezTo>
                  <a:cubicBezTo>
                    <a:pt x="1619" y="4781"/>
                    <a:pt x="1983" y="5256"/>
                    <a:pt x="2391" y="5691"/>
                  </a:cubicBezTo>
                  <a:cubicBezTo>
                    <a:pt x="2553" y="5864"/>
                    <a:pt x="2731" y="5962"/>
                    <a:pt x="2918" y="5962"/>
                  </a:cubicBezTo>
                  <a:cubicBezTo>
                    <a:pt x="3038" y="5962"/>
                    <a:pt x="3162" y="5921"/>
                    <a:pt x="3287" y="5833"/>
                  </a:cubicBezTo>
                  <a:cubicBezTo>
                    <a:pt x="3318" y="5820"/>
                    <a:pt x="3345" y="5806"/>
                    <a:pt x="3358" y="5793"/>
                  </a:cubicBezTo>
                  <a:cubicBezTo>
                    <a:pt x="3345" y="5776"/>
                    <a:pt x="3331" y="5762"/>
                    <a:pt x="3318" y="5749"/>
                  </a:cubicBezTo>
                  <a:cubicBezTo>
                    <a:pt x="2910" y="5300"/>
                    <a:pt x="2546" y="4822"/>
                    <a:pt x="2178" y="4343"/>
                  </a:cubicBezTo>
                  <a:lnTo>
                    <a:pt x="2178" y="4329"/>
                  </a:lnTo>
                  <a:cubicBezTo>
                    <a:pt x="1996" y="4090"/>
                    <a:pt x="1814" y="3837"/>
                    <a:pt x="1646" y="3601"/>
                  </a:cubicBezTo>
                  <a:cubicBezTo>
                    <a:pt x="1632" y="3584"/>
                    <a:pt x="1632" y="3584"/>
                    <a:pt x="1632" y="3571"/>
                  </a:cubicBezTo>
                  <a:lnTo>
                    <a:pt x="1619" y="3557"/>
                  </a:lnTo>
                  <a:cubicBezTo>
                    <a:pt x="1464" y="3348"/>
                    <a:pt x="1265" y="3122"/>
                    <a:pt x="1126" y="2897"/>
                  </a:cubicBezTo>
                  <a:cubicBezTo>
                    <a:pt x="1096" y="2826"/>
                    <a:pt x="1056" y="2741"/>
                    <a:pt x="1029" y="2657"/>
                  </a:cubicBezTo>
                  <a:cubicBezTo>
                    <a:pt x="958" y="2489"/>
                    <a:pt x="927" y="2307"/>
                    <a:pt x="985" y="2138"/>
                  </a:cubicBezTo>
                  <a:cubicBezTo>
                    <a:pt x="1056" y="1885"/>
                    <a:pt x="1238" y="1646"/>
                    <a:pt x="1393" y="1423"/>
                  </a:cubicBezTo>
                  <a:cubicBezTo>
                    <a:pt x="1646" y="1042"/>
                    <a:pt x="1983" y="719"/>
                    <a:pt x="2377" y="496"/>
                  </a:cubicBezTo>
                  <a:cubicBezTo>
                    <a:pt x="2461" y="439"/>
                    <a:pt x="2559" y="381"/>
                    <a:pt x="2657" y="341"/>
                  </a:cubicBezTo>
                  <a:cubicBezTo>
                    <a:pt x="2937" y="199"/>
                    <a:pt x="3247" y="115"/>
                    <a:pt x="3557" y="75"/>
                  </a:cubicBezTo>
                  <a:cubicBezTo>
                    <a:pt x="3360" y="24"/>
                    <a:pt x="3160" y="1"/>
                    <a:pt x="2959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3250088" y="4204591"/>
              <a:ext cx="207364" cy="253836"/>
            </a:xfrm>
            <a:custGeom>
              <a:avLst/>
              <a:gdLst/>
              <a:ahLst/>
              <a:cxnLst/>
              <a:rect l="l" t="t" r="r" b="b"/>
              <a:pathLst>
                <a:path w="2472" h="3026" extrusionOk="0">
                  <a:moveTo>
                    <a:pt x="843" y="1"/>
                  </a:moveTo>
                  <a:cubicBezTo>
                    <a:pt x="897" y="45"/>
                    <a:pt x="927" y="115"/>
                    <a:pt x="911" y="186"/>
                  </a:cubicBezTo>
                  <a:cubicBezTo>
                    <a:pt x="897" y="368"/>
                    <a:pt x="843" y="550"/>
                    <a:pt x="729" y="692"/>
                  </a:cubicBezTo>
                  <a:cubicBezTo>
                    <a:pt x="644" y="790"/>
                    <a:pt x="547" y="887"/>
                    <a:pt x="435" y="972"/>
                  </a:cubicBezTo>
                  <a:cubicBezTo>
                    <a:pt x="391" y="985"/>
                    <a:pt x="364" y="1012"/>
                    <a:pt x="338" y="1029"/>
                  </a:cubicBezTo>
                  <a:cubicBezTo>
                    <a:pt x="307" y="1043"/>
                    <a:pt x="267" y="1056"/>
                    <a:pt x="209" y="1083"/>
                  </a:cubicBezTo>
                  <a:cubicBezTo>
                    <a:pt x="184" y="1094"/>
                    <a:pt x="159" y="1099"/>
                    <a:pt x="135" y="1099"/>
                  </a:cubicBezTo>
                  <a:cubicBezTo>
                    <a:pt x="89" y="1099"/>
                    <a:pt x="44" y="1082"/>
                    <a:pt x="0" y="1056"/>
                  </a:cubicBezTo>
                  <a:lnTo>
                    <a:pt x="0" y="1056"/>
                  </a:lnTo>
                  <a:cubicBezTo>
                    <a:pt x="68" y="1225"/>
                    <a:pt x="152" y="1420"/>
                    <a:pt x="236" y="1562"/>
                  </a:cubicBezTo>
                  <a:cubicBezTo>
                    <a:pt x="236" y="1575"/>
                    <a:pt x="253" y="1589"/>
                    <a:pt x="253" y="1602"/>
                  </a:cubicBezTo>
                  <a:cubicBezTo>
                    <a:pt x="405" y="1872"/>
                    <a:pt x="533" y="2010"/>
                    <a:pt x="702" y="2125"/>
                  </a:cubicBezTo>
                  <a:cubicBezTo>
                    <a:pt x="826" y="2223"/>
                    <a:pt x="981" y="2320"/>
                    <a:pt x="1207" y="2475"/>
                  </a:cubicBezTo>
                  <a:cubicBezTo>
                    <a:pt x="1403" y="2630"/>
                    <a:pt x="1629" y="2755"/>
                    <a:pt x="1838" y="2883"/>
                  </a:cubicBezTo>
                  <a:cubicBezTo>
                    <a:pt x="1939" y="2944"/>
                    <a:pt x="2055" y="3025"/>
                    <a:pt x="2164" y="3025"/>
                  </a:cubicBezTo>
                  <a:cubicBezTo>
                    <a:pt x="2207" y="3025"/>
                    <a:pt x="2250" y="3012"/>
                    <a:pt x="2290" y="2981"/>
                  </a:cubicBezTo>
                  <a:cubicBezTo>
                    <a:pt x="2472" y="2839"/>
                    <a:pt x="2205" y="2644"/>
                    <a:pt x="2077" y="2560"/>
                  </a:cubicBezTo>
                  <a:cubicBezTo>
                    <a:pt x="1993" y="2502"/>
                    <a:pt x="1629" y="2378"/>
                    <a:pt x="1629" y="2249"/>
                  </a:cubicBezTo>
                  <a:cubicBezTo>
                    <a:pt x="1629" y="2223"/>
                    <a:pt x="1629" y="2192"/>
                    <a:pt x="1642" y="2179"/>
                  </a:cubicBezTo>
                  <a:cubicBezTo>
                    <a:pt x="1602" y="2152"/>
                    <a:pt x="1558" y="2125"/>
                    <a:pt x="1517" y="2094"/>
                  </a:cubicBezTo>
                  <a:cubicBezTo>
                    <a:pt x="1305" y="1939"/>
                    <a:pt x="1150" y="1855"/>
                    <a:pt x="1012" y="1757"/>
                  </a:cubicBezTo>
                  <a:cubicBezTo>
                    <a:pt x="941" y="1703"/>
                    <a:pt x="857" y="1602"/>
                    <a:pt x="772" y="1504"/>
                  </a:cubicBezTo>
                  <a:cubicBezTo>
                    <a:pt x="688" y="1407"/>
                    <a:pt x="702" y="1252"/>
                    <a:pt x="813" y="1154"/>
                  </a:cubicBezTo>
                  <a:cubicBezTo>
                    <a:pt x="968" y="1029"/>
                    <a:pt x="1079" y="844"/>
                    <a:pt x="1180" y="662"/>
                  </a:cubicBezTo>
                  <a:cubicBezTo>
                    <a:pt x="1278" y="466"/>
                    <a:pt x="1319" y="297"/>
                    <a:pt x="1332" y="102"/>
                  </a:cubicBezTo>
                  <a:cubicBezTo>
                    <a:pt x="1137" y="58"/>
                    <a:pt x="941" y="1"/>
                    <a:pt x="843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3771853" y="3623268"/>
              <a:ext cx="257191" cy="351814"/>
            </a:xfrm>
            <a:custGeom>
              <a:avLst/>
              <a:gdLst/>
              <a:ahLst/>
              <a:cxnLst/>
              <a:rect l="l" t="t" r="r" b="b"/>
              <a:pathLst>
                <a:path w="3066" h="4194" extrusionOk="0">
                  <a:moveTo>
                    <a:pt x="1491" y="63"/>
                  </a:moveTo>
                  <a:cubicBezTo>
                    <a:pt x="1619" y="104"/>
                    <a:pt x="1912" y="289"/>
                    <a:pt x="2192" y="485"/>
                  </a:cubicBezTo>
                  <a:cubicBezTo>
                    <a:pt x="2489" y="680"/>
                    <a:pt x="2799" y="879"/>
                    <a:pt x="2937" y="920"/>
                  </a:cubicBezTo>
                  <a:cubicBezTo>
                    <a:pt x="2981" y="933"/>
                    <a:pt x="3008" y="990"/>
                    <a:pt x="2994" y="1031"/>
                  </a:cubicBezTo>
                  <a:lnTo>
                    <a:pt x="2910" y="1341"/>
                  </a:lnTo>
                  <a:cubicBezTo>
                    <a:pt x="2897" y="1368"/>
                    <a:pt x="2883" y="1385"/>
                    <a:pt x="2853" y="1398"/>
                  </a:cubicBezTo>
                  <a:cubicBezTo>
                    <a:pt x="2845" y="1402"/>
                    <a:pt x="2837" y="1404"/>
                    <a:pt x="2829" y="1404"/>
                  </a:cubicBezTo>
                  <a:cubicBezTo>
                    <a:pt x="2810" y="1404"/>
                    <a:pt x="2790" y="1394"/>
                    <a:pt x="2769" y="1385"/>
                  </a:cubicBezTo>
                  <a:cubicBezTo>
                    <a:pt x="2684" y="1314"/>
                    <a:pt x="2559" y="1230"/>
                    <a:pt x="2475" y="1172"/>
                  </a:cubicBezTo>
                  <a:lnTo>
                    <a:pt x="2418" y="1145"/>
                  </a:lnTo>
                  <a:cubicBezTo>
                    <a:pt x="2222" y="1017"/>
                    <a:pt x="2040" y="906"/>
                    <a:pt x="1841" y="808"/>
                  </a:cubicBezTo>
                  <a:cubicBezTo>
                    <a:pt x="1814" y="793"/>
                    <a:pt x="1790" y="786"/>
                    <a:pt x="1767" y="786"/>
                  </a:cubicBezTo>
                  <a:cubicBezTo>
                    <a:pt x="1744" y="786"/>
                    <a:pt x="1723" y="793"/>
                    <a:pt x="1703" y="808"/>
                  </a:cubicBezTo>
                  <a:cubicBezTo>
                    <a:pt x="1659" y="822"/>
                    <a:pt x="1632" y="862"/>
                    <a:pt x="1632" y="920"/>
                  </a:cubicBezTo>
                  <a:cubicBezTo>
                    <a:pt x="1619" y="1132"/>
                    <a:pt x="1575" y="1425"/>
                    <a:pt x="1562" y="1567"/>
                  </a:cubicBezTo>
                  <a:cubicBezTo>
                    <a:pt x="1548" y="1651"/>
                    <a:pt x="1575" y="1735"/>
                    <a:pt x="1632" y="1789"/>
                  </a:cubicBezTo>
                  <a:cubicBezTo>
                    <a:pt x="1814" y="1975"/>
                    <a:pt x="2249" y="2396"/>
                    <a:pt x="2347" y="2494"/>
                  </a:cubicBezTo>
                  <a:cubicBezTo>
                    <a:pt x="2404" y="2548"/>
                    <a:pt x="2475" y="2619"/>
                    <a:pt x="2516" y="2690"/>
                  </a:cubicBezTo>
                  <a:cubicBezTo>
                    <a:pt x="2546" y="2717"/>
                    <a:pt x="2546" y="2760"/>
                    <a:pt x="2529" y="2787"/>
                  </a:cubicBezTo>
                  <a:lnTo>
                    <a:pt x="1673" y="4095"/>
                  </a:lnTo>
                  <a:cubicBezTo>
                    <a:pt x="1659" y="4122"/>
                    <a:pt x="1632" y="4136"/>
                    <a:pt x="1602" y="4136"/>
                  </a:cubicBezTo>
                  <a:cubicBezTo>
                    <a:pt x="1575" y="4136"/>
                    <a:pt x="1548" y="4122"/>
                    <a:pt x="1535" y="4095"/>
                  </a:cubicBezTo>
                  <a:cubicBezTo>
                    <a:pt x="1433" y="3981"/>
                    <a:pt x="1309" y="3829"/>
                    <a:pt x="1238" y="3745"/>
                  </a:cubicBezTo>
                  <a:lnTo>
                    <a:pt x="1211" y="3714"/>
                  </a:lnTo>
                  <a:cubicBezTo>
                    <a:pt x="1113" y="3603"/>
                    <a:pt x="1012" y="3475"/>
                    <a:pt x="901" y="3364"/>
                  </a:cubicBezTo>
                  <a:cubicBezTo>
                    <a:pt x="860" y="3323"/>
                    <a:pt x="746" y="3195"/>
                    <a:pt x="648" y="3084"/>
                  </a:cubicBezTo>
                  <a:cubicBezTo>
                    <a:pt x="607" y="3040"/>
                    <a:pt x="607" y="2969"/>
                    <a:pt x="634" y="2929"/>
                  </a:cubicBezTo>
                  <a:lnTo>
                    <a:pt x="958" y="2437"/>
                  </a:lnTo>
                  <a:cubicBezTo>
                    <a:pt x="1012" y="2366"/>
                    <a:pt x="999" y="2268"/>
                    <a:pt x="945" y="2197"/>
                  </a:cubicBezTo>
                  <a:cubicBezTo>
                    <a:pt x="914" y="2170"/>
                    <a:pt x="874" y="2127"/>
                    <a:pt x="843" y="2100"/>
                  </a:cubicBezTo>
                  <a:cubicBezTo>
                    <a:pt x="816" y="2059"/>
                    <a:pt x="746" y="1975"/>
                    <a:pt x="634" y="1874"/>
                  </a:cubicBezTo>
                  <a:cubicBezTo>
                    <a:pt x="466" y="1692"/>
                    <a:pt x="213" y="1439"/>
                    <a:pt x="102" y="1301"/>
                  </a:cubicBezTo>
                  <a:cubicBezTo>
                    <a:pt x="58" y="1257"/>
                    <a:pt x="71" y="1186"/>
                    <a:pt x="115" y="1159"/>
                  </a:cubicBezTo>
                  <a:lnTo>
                    <a:pt x="253" y="1031"/>
                  </a:lnTo>
                  <a:cubicBezTo>
                    <a:pt x="591" y="738"/>
                    <a:pt x="1295" y="134"/>
                    <a:pt x="1433" y="63"/>
                  </a:cubicBezTo>
                  <a:close/>
                  <a:moveTo>
                    <a:pt x="1477" y="0"/>
                  </a:moveTo>
                  <a:cubicBezTo>
                    <a:pt x="1453" y="0"/>
                    <a:pt x="1426" y="10"/>
                    <a:pt x="1406" y="19"/>
                  </a:cubicBezTo>
                  <a:cubicBezTo>
                    <a:pt x="1265" y="77"/>
                    <a:pt x="577" y="667"/>
                    <a:pt x="213" y="990"/>
                  </a:cubicBezTo>
                  <a:lnTo>
                    <a:pt x="71" y="1115"/>
                  </a:lnTo>
                  <a:cubicBezTo>
                    <a:pt x="17" y="1172"/>
                    <a:pt x="1" y="1257"/>
                    <a:pt x="58" y="1328"/>
                  </a:cubicBezTo>
                  <a:cubicBezTo>
                    <a:pt x="169" y="1483"/>
                    <a:pt x="422" y="1735"/>
                    <a:pt x="607" y="1918"/>
                  </a:cubicBezTo>
                  <a:cubicBezTo>
                    <a:pt x="705" y="2015"/>
                    <a:pt x="776" y="2100"/>
                    <a:pt x="803" y="2127"/>
                  </a:cubicBezTo>
                  <a:cubicBezTo>
                    <a:pt x="830" y="2157"/>
                    <a:pt x="874" y="2197"/>
                    <a:pt x="901" y="2241"/>
                  </a:cubicBezTo>
                  <a:cubicBezTo>
                    <a:pt x="945" y="2282"/>
                    <a:pt x="945" y="2352"/>
                    <a:pt x="914" y="2410"/>
                  </a:cubicBezTo>
                  <a:lnTo>
                    <a:pt x="591" y="2902"/>
                  </a:lnTo>
                  <a:cubicBezTo>
                    <a:pt x="550" y="2969"/>
                    <a:pt x="550" y="3054"/>
                    <a:pt x="607" y="3124"/>
                  </a:cubicBezTo>
                  <a:cubicBezTo>
                    <a:pt x="705" y="3222"/>
                    <a:pt x="816" y="3364"/>
                    <a:pt x="860" y="3408"/>
                  </a:cubicBezTo>
                  <a:cubicBezTo>
                    <a:pt x="972" y="3519"/>
                    <a:pt x="1069" y="3630"/>
                    <a:pt x="1167" y="3745"/>
                  </a:cubicBezTo>
                  <a:lnTo>
                    <a:pt x="1197" y="3772"/>
                  </a:lnTo>
                  <a:cubicBezTo>
                    <a:pt x="1265" y="3870"/>
                    <a:pt x="1393" y="4025"/>
                    <a:pt x="1477" y="4136"/>
                  </a:cubicBezTo>
                  <a:cubicBezTo>
                    <a:pt x="1504" y="4166"/>
                    <a:pt x="1548" y="4193"/>
                    <a:pt x="1589" y="4193"/>
                  </a:cubicBezTo>
                  <a:lnTo>
                    <a:pt x="1602" y="4193"/>
                  </a:lnTo>
                  <a:cubicBezTo>
                    <a:pt x="1646" y="4193"/>
                    <a:pt x="1686" y="4166"/>
                    <a:pt x="1717" y="4122"/>
                  </a:cubicBezTo>
                  <a:lnTo>
                    <a:pt x="2573" y="2818"/>
                  </a:lnTo>
                  <a:cubicBezTo>
                    <a:pt x="2613" y="2774"/>
                    <a:pt x="2600" y="2690"/>
                    <a:pt x="2559" y="2649"/>
                  </a:cubicBezTo>
                  <a:cubicBezTo>
                    <a:pt x="2516" y="2592"/>
                    <a:pt x="2431" y="2508"/>
                    <a:pt x="2391" y="2450"/>
                  </a:cubicBezTo>
                  <a:cubicBezTo>
                    <a:pt x="2293" y="2352"/>
                    <a:pt x="1855" y="1931"/>
                    <a:pt x="1673" y="1749"/>
                  </a:cubicBezTo>
                  <a:cubicBezTo>
                    <a:pt x="1632" y="1705"/>
                    <a:pt x="1602" y="1638"/>
                    <a:pt x="1619" y="1580"/>
                  </a:cubicBezTo>
                  <a:cubicBezTo>
                    <a:pt x="1632" y="1425"/>
                    <a:pt x="1673" y="1145"/>
                    <a:pt x="1686" y="920"/>
                  </a:cubicBezTo>
                  <a:cubicBezTo>
                    <a:pt x="1686" y="893"/>
                    <a:pt x="1703" y="862"/>
                    <a:pt x="1730" y="849"/>
                  </a:cubicBezTo>
                  <a:cubicBezTo>
                    <a:pt x="1744" y="842"/>
                    <a:pt x="1758" y="839"/>
                    <a:pt x="1772" y="839"/>
                  </a:cubicBezTo>
                  <a:cubicBezTo>
                    <a:pt x="1787" y="839"/>
                    <a:pt x="1801" y="842"/>
                    <a:pt x="1814" y="849"/>
                  </a:cubicBezTo>
                  <a:cubicBezTo>
                    <a:pt x="2010" y="947"/>
                    <a:pt x="2192" y="1075"/>
                    <a:pt x="2377" y="1186"/>
                  </a:cubicBezTo>
                  <a:lnTo>
                    <a:pt x="2445" y="1230"/>
                  </a:lnTo>
                  <a:cubicBezTo>
                    <a:pt x="2516" y="1270"/>
                    <a:pt x="2644" y="1368"/>
                    <a:pt x="2742" y="1425"/>
                  </a:cubicBezTo>
                  <a:cubicBezTo>
                    <a:pt x="2771" y="1445"/>
                    <a:pt x="2802" y="1459"/>
                    <a:pt x="2832" y="1459"/>
                  </a:cubicBezTo>
                  <a:cubicBezTo>
                    <a:pt x="2844" y="1459"/>
                    <a:pt x="2855" y="1457"/>
                    <a:pt x="2866" y="1452"/>
                  </a:cubicBezTo>
                  <a:cubicBezTo>
                    <a:pt x="2924" y="1439"/>
                    <a:pt x="2951" y="1398"/>
                    <a:pt x="2967" y="1354"/>
                  </a:cubicBezTo>
                  <a:lnTo>
                    <a:pt x="3052" y="1048"/>
                  </a:lnTo>
                  <a:cubicBezTo>
                    <a:pt x="3065" y="977"/>
                    <a:pt x="3021" y="893"/>
                    <a:pt x="2951" y="879"/>
                  </a:cubicBezTo>
                  <a:cubicBezTo>
                    <a:pt x="2812" y="822"/>
                    <a:pt x="2516" y="626"/>
                    <a:pt x="2236" y="441"/>
                  </a:cubicBezTo>
                  <a:cubicBezTo>
                    <a:pt x="1926" y="232"/>
                    <a:pt x="1632" y="50"/>
                    <a:pt x="1504" y="6"/>
                  </a:cubicBezTo>
                  <a:cubicBezTo>
                    <a:pt x="1496" y="2"/>
                    <a:pt x="1487" y="0"/>
                    <a:pt x="1477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3833256" y="3847744"/>
              <a:ext cx="97894" cy="99068"/>
            </a:xfrm>
            <a:custGeom>
              <a:avLst/>
              <a:gdLst/>
              <a:ahLst/>
              <a:cxnLst/>
              <a:rect l="l" t="t" r="r" b="b"/>
              <a:pathLst>
                <a:path w="1167" h="1181" extrusionOk="0">
                  <a:moveTo>
                    <a:pt x="44" y="0"/>
                  </a:moveTo>
                  <a:lnTo>
                    <a:pt x="0" y="41"/>
                  </a:lnTo>
                  <a:lnTo>
                    <a:pt x="1123" y="1180"/>
                  </a:lnTo>
                  <a:lnTo>
                    <a:pt x="1167" y="113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3847349" y="3807563"/>
              <a:ext cx="108379" cy="103850"/>
            </a:xfrm>
            <a:custGeom>
              <a:avLst/>
              <a:gdLst/>
              <a:ahLst/>
              <a:cxnLst/>
              <a:rect l="l" t="t" r="r" b="b"/>
              <a:pathLst>
                <a:path w="1292" h="1238" extrusionOk="0">
                  <a:moveTo>
                    <a:pt x="45" y="0"/>
                  </a:moveTo>
                  <a:lnTo>
                    <a:pt x="1" y="44"/>
                  </a:lnTo>
                  <a:lnTo>
                    <a:pt x="1252" y="1238"/>
                  </a:lnTo>
                  <a:lnTo>
                    <a:pt x="1292" y="119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3797857" y="3699268"/>
              <a:ext cx="176830" cy="180185"/>
            </a:xfrm>
            <a:custGeom>
              <a:avLst/>
              <a:gdLst/>
              <a:ahLst/>
              <a:cxnLst/>
              <a:rect l="l" t="t" r="r" b="b"/>
              <a:pathLst>
                <a:path w="2108" h="2148" extrusionOk="0">
                  <a:moveTo>
                    <a:pt x="45" y="0"/>
                  </a:moveTo>
                  <a:lnTo>
                    <a:pt x="1" y="41"/>
                  </a:lnTo>
                  <a:lnTo>
                    <a:pt x="2067" y="2148"/>
                  </a:lnTo>
                  <a:lnTo>
                    <a:pt x="2108" y="212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870837" y="3637864"/>
              <a:ext cx="152251" cy="87492"/>
            </a:xfrm>
            <a:custGeom>
              <a:avLst/>
              <a:gdLst/>
              <a:ahLst/>
              <a:cxnLst/>
              <a:rect l="l" t="t" r="r" b="b"/>
              <a:pathLst>
                <a:path w="1815" h="1043" extrusionOk="0">
                  <a:moveTo>
                    <a:pt x="31" y="1"/>
                  </a:moveTo>
                  <a:lnTo>
                    <a:pt x="1" y="58"/>
                  </a:lnTo>
                  <a:lnTo>
                    <a:pt x="1787" y="1042"/>
                  </a:lnTo>
                  <a:lnTo>
                    <a:pt x="1814" y="99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3819080" y="3680310"/>
              <a:ext cx="93112" cy="93112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44" y="0"/>
                  </a:moveTo>
                  <a:lnTo>
                    <a:pt x="1" y="44"/>
                  </a:lnTo>
                  <a:lnTo>
                    <a:pt x="1069" y="1109"/>
                  </a:lnTo>
                  <a:lnTo>
                    <a:pt x="1110" y="1069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3726051" y="4890435"/>
              <a:ext cx="115426" cy="195536"/>
            </a:xfrm>
            <a:custGeom>
              <a:avLst/>
              <a:gdLst/>
              <a:ahLst/>
              <a:cxnLst/>
              <a:rect l="l" t="t" r="r" b="b"/>
              <a:pathLst>
                <a:path w="1376" h="2331" extrusionOk="0">
                  <a:moveTo>
                    <a:pt x="786" y="0"/>
                  </a:moveTo>
                  <a:cubicBezTo>
                    <a:pt x="715" y="85"/>
                    <a:pt x="604" y="128"/>
                    <a:pt x="493" y="155"/>
                  </a:cubicBezTo>
                  <a:cubicBezTo>
                    <a:pt x="547" y="270"/>
                    <a:pt x="604" y="395"/>
                    <a:pt x="648" y="506"/>
                  </a:cubicBezTo>
                  <a:cubicBezTo>
                    <a:pt x="702" y="634"/>
                    <a:pt x="746" y="759"/>
                    <a:pt x="799" y="887"/>
                  </a:cubicBezTo>
                  <a:cubicBezTo>
                    <a:pt x="857" y="1042"/>
                    <a:pt x="901" y="1211"/>
                    <a:pt x="857" y="1379"/>
                  </a:cubicBezTo>
                  <a:cubicBezTo>
                    <a:pt x="816" y="1477"/>
                    <a:pt x="772" y="1575"/>
                    <a:pt x="746" y="1673"/>
                  </a:cubicBezTo>
                  <a:cubicBezTo>
                    <a:pt x="715" y="1743"/>
                    <a:pt x="702" y="1871"/>
                    <a:pt x="648" y="1925"/>
                  </a:cubicBezTo>
                  <a:cubicBezTo>
                    <a:pt x="590" y="1996"/>
                    <a:pt x="462" y="2040"/>
                    <a:pt x="395" y="2067"/>
                  </a:cubicBezTo>
                  <a:cubicBezTo>
                    <a:pt x="267" y="2124"/>
                    <a:pt x="156" y="2151"/>
                    <a:pt x="27" y="2178"/>
                  </a:cubicBezTo>
                  <a:lnTo>
                    <a:pt x="0" y="2178"/>
                  </a:lnTo>
                  <a:cubicBezTo>
                    <a:pt x="58" y="2249"/>
                    <a:pt x="125" y="2293"/>
                    <a:pt x="182" y="2320"/>
                  </a:cubicBezTo>
                  <a:cubicBezTo>
                    <a:pt x="207" y="2327"/>
                    <a:pt x="233" y="2331"/>
                    <a:pt x="260" y="2331"/>
                  </a:cubicBezTo>
                  <a:cubicBezTo>
                    <a:pt x="377" y="2331"/>
                    <a:pt x="516" y="2271"/>
                    <a:pt x="617" y="2249"/>
                  </a:cubicBezTo>
                  <a:cubicBezTo>
                    <a:pt x="732" y="2236"/>
                    <a:pt x="830" y="2209"/>
                    <a:pt x="941" y="2165"/>
                  </a:cubicBezTo>
                  <a:cubicBezTo>
                    <a:pt x="998" y="2138"/>
                    <a:pt x="1110" y="2094"/>
                    <a:pt x="1153" y="2040"/>
                  </a:cubicBezTo>
                  <a:cubicBezTo>
                    <a:pt x="1207" y="1996"/>
                    <a:pt x="1221" y="1885"/>
                    <a:pt x="1238" y="1814"/>
                  </a:cubicBezTo>
                  <a:cubicBezTo>
                    <a:pt x="1265" y="1730"/>
                    <a:pt x="1305" y="1646"/>
                    <a:pt x="1336" y="1561"/>
                  </a:cubicBezTo>
                  <a:cubicBezTo>
                    <a:pt x="1376" y="1420"/>
                    <a:pt x="1336" y="1265"/>
                    <a:pt x="1292" y="1140"/>
                  </a:cubicBezTo>
                  <a:cubicBezTo>
                    <a:pt x="1194" y="887"/>
                    <a:pt x="1096" y="621"/>
                    <a:pt x="985" y="368"/>
                  </a:cubicBezTo>
                  <a:cubicBezTo>
                    <a:pt x="928" y="253"/>
                    <a:pt x="857" y="128"/>
                    <a:pt x="786" y="17"/>
                  </a:cubicBezTo>
                  <a:lnTo>
                    <a:pt x="786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3953464" y="3500125"/>
              <a:ext cx="20132" cy="20216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111" y="1"/>
                  </a:moveTo>
                  <a:cubicBezTo>
                    <a:pt x="57" y="1"/>
                    <a:pt x="0" y="41"/>
                    <a:pt x="0" y="112"/>
                  </a:cubicBezTo>
                  <a:cubicBezTo>
                    <a:pt x="0" y="183"/>
                    <a:pt x="57" y="240"/>
                    <a:pt x="111" y="240"/>
                  </a:cubicBezTo>
                  <a:cubicBezTo>
                    <a:pt x="182" y="240"/>
                    <a:pt x="239" y="183"/>
                    <a:pt x="239" y="112"/>
                  </a:cubicBezTo>
                  <a:cubicBezTo>
                    <a:pt x="239" y="41"/>
                    <a:pt x="182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3962775" y="3500125"/>
              <a:ext cx="10821" cy="9395"/>
            </a:xfrm>
            <a:custGeom>
              <a:avLst/>
              <a:gdLst/>
              <a:ahLst/>
              <a:cxnLst/>
              <a:rect l="l" t="t" r="r" b="b"/>
              <a:pathLst>
                <a:path w="129" h="112" extrusionOk="0">
                  <a:moveTo>
                    <a:pt x="128" y="112"/>
                  </a:moveTo>
                  <a:lnTo>
                    <a:pt x="128" y="112"/>
                  </a:lnTo>
                  <a:lnTo>
                    <a:pt x="128" y="112"/>
                  </a:lnTo>
                  <a:close/>
                  <a:moveTo>
                    <a:pt x="128" y="112"/>
                  </a:moveTo>
                  <a:lnTo>
                    <a:pt x="128" y="112"/>
                  </a:lnTo>
                  <a:lnTo>
                    <a:pt x="128" y="11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3973512" y="3574195"/>
              <a:ext cx="20132" cy="20216"/>
            </a:xfrm>
            <a:custGeom>
              <a:avLst/>
              <a:gdLst/>
              <a:ahLst/>
              <a:cxnLst/>
              <a:rect l="l" t="t" r="r" b="b"/>
              <a:pathLst>
                <a:path w="240" h="241" extrusionOk="0">
                  <a:moveTo>
                    <a:pt x="125" y="1"/>
                  </a:moveTo>
                  <a:cubicBezTo>
                    <a:pt x="58" y="1"/>
                    <a:pt x="0" y="58"/>
                    <a:pt x="0" y="116"/>
                  </a:cubicBezTo>
                  <a:cubicBezTo>
                    <a:pt x="0" y="183"/>
                    <a:pt x="58" y="240"/>
                    <a:pt x="125" y="240"/>
                  </a:cubicBezTo>
                  <a:cubicBezTo>
                    <a:pt x="182" y="240"/>
                    <a:pt x="240" y="183"/>
                    <a:pt x="240" y="116"/>
                  </a:cubicBezTo>
                  <a:cubicBezTo>
                    <a:pt x="240" y="58"/>
                    <a:pt x="18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3982823" y="3574195"/>
              <a:ext cx="10821" cy="10905"/>
            </a:xfrm>
            <a:custGeom>
              <a:avLst/>
              <a:gdLst/>
              <a:ahLst/>
              <a:cxnLst/>
              <a:rect l="l" t="t" r="r" b="b"/>
              <a:pathLst>
                <a:path w="129" h="130" extrusionOk="0">
                  <a:moveTo>
                    <a:pt x="129" y="129"/>
                  </a:moveTo>
                  <a:lnTo>
                    <a:pt x="129" y="129"/>
                  </a:lnTo>
                  <a:lnTo>
                    <a:pt x="129" y="129"/>
                  </a:lnTo>
                  <a:close/>
                  <a:moveTo>
                    <a:pt x="129" y="129"/>
                  </a:moveTo>
                  <a:lnTo>
                    <a:pt x="129" y="129"/>
                  </a:lnTo>
                  <a:lnTo>
                    <a:pt x="129" y="129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2835193" y="3717219"/>
              <a:ext cx="492740" cy="579561"/>
            </a:xfrm>
            <a:custGeom>
              <a:avLst/>
              <a:gdLst/>
              <a:ahLst/>
              <a:cxnLst/>
              <a:rect l="l" t="t" r="r" b="b"/>
              <a:pathLst>
                <a:path w="5874" h="6909" extrusionOk="0">
                  <a:moveTo>
                    <a:pt x="3716" y="1"/>
                  </a:moveTo>
                  <a:cubicBezTo>
                    <a:pt x="3681" y="1"/>
                    <a:pt x="3645" y="4"/>
                    <a:pt x="3611" y="12"/>
                  </a:cubicBezTo>
                  <a:cubicBezTo>
                    <a:pt x="3540" y="25"/>
                    <a:pt x="3497" y="39"/>
                    <a:pt x="3470" y="52"/>
                  </a:cubicBezTo>
                  <a:cubicBezTo>
                    <a:pt x="3429" y="66"/>
                    <a:pt x="3385" y="79"/>
                    <a:pt x="3345" y="96"/>
                  </a:cubicBezTo>
                  <a:cubicBezTo>
                    <a:pt x="3035" y="208"/>
                    <a:pt x="2738" y="349"/>
                    <a:pt x="2445" y="487"/>
                  </a:cubicBezTo>
                  <a:cubicBezTo>
                    <a:pt x="1841" y="811"/>
                    <a:pt x="1278" y="1205"/>
                    <a:pt x="773" y="1654"/>
                  </a:cubicBezTo>
                  <a:cubicBezTo>
                    <a:pt x="449" y="1951"/>
                    <a:pt x="85" y="2288"/>
                    <a:pt x="27" y="2750"/>
                  </a:cubicBezTo>
                  <a:cubicBezTo>
                    <a:pt x="1" y="2905"/>
                    <a:pt x="1" y="3087"/>
                    <a:pt x="41" y="3269"/>
                  </a:cubicBezTo>
                  <a:cubicBezTo>
                    <a:pt x="901" y="3663"/>
                    <a:pt x="1700" y="4112"/>
                    <a:pt x="2458" y="4745"/>
                  </a:cubicBezTo>
                  <a:cubicBezTo>
                    <a:pt x="2809" y="5039"/>
                    <a:pt x="3190" y="5335"/>
                    <a:pt x="3483" y="5686"/>
                  </a:cubicBezTo>
                  <a:cubicBezTo>
                    <a:pt x="3780" y="5939"/>
                    <a:pt x="4046" y="6178"/>
                    <a:pt x="4356" y="6401"/>
                  </a:cubicBezTo>
                  <a:cubicBezTo>
                    <a:pt x="4383" y="6431"/>
                    <a:pt x="4424" y="6472"/>
                    <a:pt x="4481" y="6502"/>
                  </a:cubicBezTo>
                  <a:cubicBezTo>
                    <a:pt x="4623" y="6613"/>
                    <a:pt x="4805" y="6768"/>
                    <a:pt x="4916" y="6853"/>
                  </a:cubicBezTo>
                  <a:cubicBezTo>
                    <a:pt x="4930" y="6866"/>
                    <a:pt x="4930" y="6866"/>
                    <a:pt x="4946" y="6866"/>
                  </a:cubicBezTo>
                  <a:cubicBezTo>
                    <a:pt x="4990" y="6892"/>
                    <a:pt x="5035" y="6909"/>
                    <a:pt x="5081" y="6909"/>
                  </a:cubicBezTo>
                  <a:cubicBezTo>
                    <a:pt x="5105" y="6909"/>
                    <a:pt x="5130" y="6904"/>
                    <a:pt x="5155" y="6893"/>
                  </a:cubicBezTo>
                  <a:cubicBezTo>
                    <a:pt x="5213" y="6866"/>
                    <a:pt x="5253" y="6853"/>
                    <a:pt x="5284" y="6839"/>
                  </a:cubicBezTo>
                  <a:cubicBezTo>
                    <a:pt x="5435" y="6755"/>
                    <a:pt x="5563" y="6627"/>
                    <a:pt x="5675" y="6502"/>
                  </a:cubicBezTo>
                  <a:cubicBezTo>
                    <a:pt x="5803" y="6360"/>
                    <a:pt x="5843" y="6178"/>
                    <a:pt x="5857" y="5996"/>
                  </a:cubicBezTo>
                  <a:cubicBezTo>
                    <a:pt x="5873" y="5925"/>
                    <a:pt x="5843" y="5855"/>
                    <a:pt x="5789" y="5811"/>
                  </a:cubicBezTo>
                  <a:cubicBezTo>
                    <a:pt x="5718" y="5726"/>
                    <a:pt x="5648" y="5659"/>
                    <a:pt x="5563" y="5575"/>
                  </a:cubicBezTo>
                  <a:cubicBezTo>
                    <a:pt x="5502" y="5974"/>
                    <a:pt x="5337" y="6470"/>
                    <a:pt x="5056" y="6470"/>
                  </a:cubicBezTo>
                  <a:cubicBezTo>
                    <a:pt x="5012" y="6470"/>
                    <a:pt x="4966" y="6458"/>
                    <a:pt x="4916" y="6431"/>
                  </a:cubicBezTo>
                  <a:cubicBezTo>
                    <a:pt x="4747" y="6333"/>
                    <a:pt x="4636" y="6148"/>
                    <a:pt x="4508" y="5996"/>
                  </a:cubicBezTo>
                  <a:cubicBezTo>
                    <a:pt x="4326" y="5770"/>
                    <a:pt x="4117" y="5544"/>
                    <a:pt x="3918" y="5305"/>
                  </a:cubicBezTo>
                  <a:cubicBezTo>
                    <a:pt x="3483" y="4830"/>
                    <a:pt x="2937" y="4462"/>
                    <a:pt x="2360" y="4169"/>
                  </a:cubicBezTo>
                  <a:cubicBezTo>
                    <a:pt x="1966" y="3957"/>
                    <a:pt x="1558" y="3761"/>
                    <a:pt x="1207" y="3481"/>
                  </a:cubicBezTo>
                  <a:cubicBezTo>
                    <a:pt x="968" y="3299"/>
                    <a:pt x="816" y="2878"/>
                    <a:pt x="870" y="2581"/>
                  </a:cubicBezTo>
                  <a:cubicBezTo>
                    <a:pt x="901" y="2372"/>
                    <a:pt x="1096" y="2173"/>
                    <a:pt x="1251" y="2035"/>
                  </a:cubicBezTo>
                  <a:cubicBezTo>
                    <a:pt x="1460" y="1809"/>
                    <a:pt x="1700" y="1583"/>
                    <a:pt x="1939" y="1388"/>
                  </a:cubicBezTo>
                  <a:cubicBezTo>
                    <a:pt x="2276" y="1108"/>
                    <a:pt x="2627" y="824"/>
                    <a:pt x="3021" y="642"/>
                  </a:cubicBezTo>
                  <a:cubicBezTo>
                    <a:pt x="3178" y="574"/>
                    <a:pt x="3364" y="498"/>
                    <a:pt x="3539" y="498"/>
                  </a:cubicBezTo>
                  <a:cubicBezTo>
                    <a:pt x="3612" y="498"/>
                    <a:pt x="3684" y="512"/>
                    <a:pt x="3750" y="545"/>
                  </a:cubicBezTo>
                  <a:cubicBezTo>
                    <a:pt x="4060" y="700"/>
                    <a:pt x="4201" y="1121"/>
                    <a:pt x="4299" y="1414"/>
                  </a:cubicBezTo>
                  <a:cubicBezTo>
                    <a:pt x="4383" y="1681"/>
                    <a:pt x="4454" y="1978"/>
                    <a:pt x="4468" y="2271"/>
                  </a:cubicBezTo>
                  <a:cubicBezTo>
                    <a:pt x="4454" y="2301"/>
                    <a:pt x="4441" y="2315"/>
                    <a:pt x="4441" y="2328"/>
                  </a:cubicBezTo>
                  <a:cubicBezTo>
                    <a:pt x="4299" y="2483"/>
                    <a:pt x="4130" y="2608"/>
                    <a:pt x="3948" y="2692"/>
                  </a:cubicBezTo>
                  <a:cubicBezTo>
                    <a:pt x="3611" y="2861"/>
                    <a:pt x="3261" y="2834"/>
                    <a:pt x="2893" y="2861"/>
                  </a:cubicBezTo>
                  <a:cubicBezTo>
                    <a:pt x="2839" y="2861"/>
                    <a:pt x="2822" y="2918"/>
                    <a:pt x="2853" y="2962"/>
                  </a:cubicBezTo>
                  <a:cubicBezTo>
                    <a:pt x="2907" y="3002"/>
                    <a:pt x="2991" y="3046"/>
                    <a:pt x="3035" y="3073"/>
                  </a:cubicBezTo>
                  <a:cubicBezTo>
                    <a:pt x="3146" y="3144"/>
                    <a:pt x="3261" y="3215"/>
                    <a:pt x="3372" y="3282"/>
                  </a:cubicBezTo>
                  <a:cubicBezTo>
                    <a:pt x="3429" y="3313"/>
                    <a:pt x="3497" y="3353"/>
                    <a:pt x="3554" y="3383"/>
                  </a:cubicBezTo>
                  <a:lnTo>
                    <a:pt x="3780" y="3383"/>
                  </a:lnTo>
                  <a:cubicBezTo>
                    <a:pt x="3989" y="3367"/>
                    <a:pt x="4201" y="3313"/>
                    <a:pt x="4383" y="3242"/>
                  </a:cubicBezTo>
                  <a:cubicBezTo>
                    <a:pt x="4410" y="3228"/>
                    <a:pt x="4454" y="3215"/>
                    <a:pt x="4481" y="3198"/>
                  </a:cubicBezTo>
                  <a:lnTo>
                    <a:pt x="4481" y="3198"/>
                  </a:lnTo>
                  <a:cubicBezTo>
                    <a:pt x="4468" y="3198"/>
                    <a:pt x="4441" y="3215"/>
                    <a:pt x="4424" y="3215"/>
                  </a:cubicBezTo>
                  <a:cubicBezTo>
                    <a:pt x="4508" y="3184"/>
                    <a:pt x="4592" y="3131"/>
                    <a:pt x="4677" y="3073"/>
                  </a:cubicBezTo>
                  <a:cubicBezTo>
                    <a:pt x="4734" y="3029"/>
                    <a:pt x="4791" y="2975"/>
                    <a:pt x="4832" y="2918"/>
                  </a:cubicBezTo>
                  <a:cubicBezTo>
                    <a:pt x="4876" y="2878"/>
                    <a:pt x="4903" y="2820"/>
                    <a:pt x="4916" y="2750"/>
                  </a:cubicBezTo>
                  <a:cubicBezTo>
                    <a:pt x="4930" y="2554"/>
                    <a:pt x="4889" y="2342"/>
                    <a:pt x="4862" y="2146"/>
                  </a:cubicBezTo>
                  <a:cubicBezTo>
                    <a:pt x="4818" y="1907"/>
                    <a:pt x="4747" y="1667"/>
                    <a:pt x="4677" y="1428"/>
                  </a:cubicBezTo>
                  <a:cubicBezTo>
                    <a:pt x="4592" y="1219"/>
                    <a:pt x="4508" y="1023"/>
                    <a:pt x="4424" y="824"/>
                  </a:cubicBezTo>
                  <a:cubicBezTo>
                    <a:pt x="4340" y="629"/>
                    <a:pt x="4255" y="417"/>
                    <a:pt x="4144" y="234"/>
                  </a:cubicBezTo>
                  <a:cubicBezTo>
                    <a:pt x="4052" y="84"/>
                    <a:pt x="3882" y="1"/>
                    <a:pt x="371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2558288" y="4299800"/>
              <a:ext cx="588118" cy="374043"/>
            </a:xfrm>
            <a:custGeom>
              <a:avLst/>
              <a:gdLst/>
              <a:ahLst/>
              <a:cxnLst/>
              <a:rect l="l" t="t" r="r" b="b"/>
              <a:pathLst>
                <a:path w="7011" h="4459" extrusionOk="0">
                  <a:moveTo>
                    <a:pt x="5210" y="0"/>
                  </a:moveTo>
                  <a:cubicBezTo>
                    <a:pt x="5108" y="0"/>
                    <a:pt x="5006" y="7"/>
                    <a:pt x="4903" y="19"/>
                  </a:cubicBezTo>
                  <a:cubicBezTo>
                    <a:pt x="4664" y="46"/>
                    <a:pt x="4411" y="117"/>
                    <a:pt x="4185" y="201"/>
                  </a:cubicBezTo>
                  <a:cubicBezTo>
                    <a:pt x="4144" y="214"/>
                    <a:pt x="4101" y="231"/>
                    <a:pt x="4060" y="245"/>
                  </a:cubicBezTo>
                  <a:cubicBezTo>
                    <a:pt x="3372" y="511"/>
                    <a:pt x="2796" y="932"/>
                    <a:pt x="2290" y="1411"/>
                  </a:cubicBezTo>
                  <a:cubicBezTo>
                    <a:pt x="1518" y="2126"/>
                    <a:pt x="884" y="2996"/>
                    <a:pt x="183" y="3798"/>
                  </a:cubicBezTo>
                  <a:cubicBezTo>
                    <a:pt x="126" y="3855"/>
                    <a:pt x="72" y="3923"/>
                    <a:pt x="1" y="3980"/>
                  </a:cubicBezTo>
                  <a:lnTo>
                    <a:pt x="14" y="3994"/>
                  </a:lnTo>
                  <a:cubicBezTo>
                    <a:pt x="55" y="4091"/>
                    <a:pt x="99" y="4193"/>
                    <a:pt x="126" y="4277"/>
                  </a:cubicBezTo>
                  <a:cubicBezTo>
                    <a:pt x="169" y="4331"/>
                    <a:pt x="196" y="4402"/>
                    <a:pt x="240" y="4459"/>
                  </a:cubicBezTo>
                  <a:cubicBezTo>
                    <a:pt x="520" y="4162"/>
                    <a:pt x="830" y="3882"/>
                    <a:pt x="1110" y="3586"/>
                  </a:cubicBezTo>
                  <a:cubicBezTo>
                    <a:pt x="1616" y="3067"/>
                    <a:pt x="3625" y="720"/>
                    <a:pt x="4508" y="538"/>
                  </a:cubicBezTo>
                  <a:cubicBezTo>
                    <a:pt x="4710" y="497"/>
                    <a:pt x="5008" y="453"/>
                    <a:pt x="5306" y="453"/>
                  </a:cubicBezTo>
                  <a:cubicBezTo>
                    <a:pt x="5717" y="453"/>
                    <a:pt x="6130" y="536"/>
                    <a:pt x="6292" y="821"/>
                  </a:cubicBezTo>
                  <a:cubicBezTo>
                    <a:pt x="6477" y="1128"/>
                    <a:pt x="6251" y="1411"/>
                    <a:pt x="6123" y="1704"/>
                  </a:cubicBezTo>
                  <a:cubicBezTo>
                    <a:pt x="6376" y="1495"/>
                    <a:pt x="6575" y="1327"/>
                    <a:pt x="6673" y="1256"/>
                  </a:cubicBezTo>
                  <a:cubicBezTo>
                    <a:pt x="6686" y="1243"/>
                    <a:pt x="6700" y="1243"/>
                    <a:pt x="6713" y="1226"/>
                  </a:cubicBezTo>
                  <a:cubicBezTo>
                    <a:pt x="7010" y="932"/>
                    <a:pt x="6518" y="467"/>
                    <a:pt x="6309" y="315"/>
                  </a:cubicBezTo>
                  <a:cubicBezTo>
                    <a:pt x="5962" y="92"/>
                    <a:pt x="5592" y="0"/>
                    <a:pt x="521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3250088" y="3765117"/>
              <a:ext cx="294436" cy="224057"/>
            </a:xfrm>
            <a:custGeom>
              <a:avLst/>
              <a:gdLst/>
              <a:ahLst/>
              <a:cxnLst/>
              <a:rect l="l" t="t" r="r" b="b"/>
              <a:pathLst>
                <a:path w="3510" h="2671" extrusionOk="0">
                  <a:moveTo>
                    <a:pt x="3456" y="1"/>
                  </a:moveTo>
                  <a:cubicBezTo>
                    <a:pt x="3412" y="14"/>
                    <a:pt x="3355" y="31"/>
                    <a:pt x="3301" y="44"/>
                  </a:cubicBezTo>
                  <a:cubicBezTo>
                    <a:pt x="3217" y="493"/>
                    <a:pt x="2977" y="941"/>
                    <a:pt x="2681" y="1251"/>
                  </a:cubicBezTo>
                  <a:cubicBezTo>
                    <a:pt x="2414" y="1548"/>
                    <a:pt x="2091" y="1784"/>
                    <a:pt x="1713" y="1939"/>
                  </a:cubicBezTo>
                  <a:cubicBezTo>
                    <a:pt x="1389" y="2054"/>
                    <a:pt x="1012" y="2165"/>
                    <a:pt x="675" y="2165"/>
                  </a:cubicBezTo>
                  <a:cubicBezTo>
                    <a:pt x="533" y="2152"/>
                    <a:pt x="422" y="2108"/>
                    <a:pt x="338" y="2054"/>
                  </a:cubicBezTo>
                  <a:cubicBezTo>
                    <a:pt x="321" y="2249"/>
                    <a:pt x="182" y="2516"/>
                    <a:pt x="0" y="2573"/>
                  </a:cubicBezTo>
                  <a:lnTo>
                    <a:pt x="0" y="2671"/>
                  </a:lnTo>
                  <a:cubicBezTo>
                    <a:pt x="658" y="2644"/>
                    <a:pt x="1362" y="2516"/>
                    <a:pt x="1979" y="2290"/>
                  </a:cubicBezTo>
                  <a:cubicBezTo>
                    <a:pt x="2445" y="2138"/>
                    <a:pt x="2751" y="1899"/>
                    <a:pt x="3035" y="1504"/>
                  </a:cubicBezTo>
                  <a:cubicBezTo>
                    <a:pt x="3355" y="1069"/>
                    <a:pt x="3510" y="520"/>
                    <a:pt x="345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763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Extract the month from date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Extract the points scored by each team and game result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Shift data so that past performance is in line with future game characteristics and fantasy points scored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Calculate moving and cumulative averages of each player’s past performance stats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Treat k as a tuning parameter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Get averages of performance against opponent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Join injury data to player-game 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9" name="Google Shape;379;p20"/>
          <p:cNvPicPr preferRelativeResize="0"/>
          <p:nvPr/>
        </p:nvPicPr>
        <p:blipFill rotWithShape="1">
          <a:blip r:embed="rId3">
            <a:alphaModFix/>
          </a:blip>
          <a:srcRect l="13421" r="22270"/>
          <a:stretch/>
        </p:blipFill>
        <p:spPr>
          <a:xfrm>
            <a:off x="6213975" y="1583975"/>
            <a:ext cx="2384625" cy="20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0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</a:t>
            </a:r>
            <a:endParaRPr/>
          </a:p>
        </p:txBody>
      </p:sp>
      <p:sp>
        <p:nvSpPr>
          <p:cNvPr id="386" name="Google Shape;38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763000" cy="3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near zero variance columns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correlated predictors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columns that were linear combinations of one another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Center &amp; scale continuous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natural cubic splines on numeric predictors with 3 degrees of freedom (regression only)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dummy columns for categorical variables (regression only)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One-hot encode categorical variables (ML only)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21"/>
          <p:cNvPicPr preferRelativeResize="0"/>
          <p:nvPr/>
        </p:nvPicPr>
        <p:blipFill rotWithShape="1">
          <a:blip r:embed="rId3">
            <a:alphaModFix/>
          </a:blip>
          <a:srcRect l="13421" r="22270"/>
          <a:stretch/>
        </p:blipFill>
        <p:spPr>
          <a:xfrm>
            <a:off x="6213975" y="1583975"/>
            <a:ext cx="2384625" cy="20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1"/>
          <p:cNvSpPr txBox="1"/>
          <p:nvPr/>
        </p:nvSpPr>
        <p:spPr>
          <a:xfrm>
            <a:off x="121850" y="4551700"/>
            <a:ext cx="5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762</Words>
  <Application>Microsoft Office PowerPoint</Application>
  <PresentationFormat>On-screen Show (16:9)</PresentationFormat>
  <Paragraphs>114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PT Sans Narrow</vt:lpstr>
      <vt:lpstr>Open Sans</vt:lpstr>
      <vt:lpstr>Tropic</vt:lpstr>
      <vt:lpstr>Predicting NFL Player Outcomes through the Lens of Fantasy Football</vt:lpstr>
      <vt:lpstr>Project Goals </vt:lpstr>
      <vt:lpstr>Consumers</vt:lpstr>
      <vt:lpstr>Academic Literature</vt:lpstr>
      <vt:lpstr>Commercial Literature</vt:lpstr>
      <vt:lpstr>Data Source</vt:lpstr>
      <vt:lpstr>Data Pre-Processing</vt:lpstr>
      <vt:lpstr>Feature Engineering</vt:lpstr>
      <vt:lpstr>Recipe</vt:lpstr>
      <vt:lpstr>Modeling Frameworks</vt:lpstr>
      <vt:lpstr>Modeling Frameworks</vt:lpstr>
      <vt:lpstr>Model Performance: Quarterbacks</vt:lpstr>
      <vt:lpstr>Model Performance: Running Backs, Wide Receivers, and Tight Ends</vt:lpstr>
      <vt:lpstr>Shiny App</vt:lpstr>
      <vt:lpstr>Limitations</vt:lpstr>
      <vt:lpstr>Takeaways</vt:lpstr>
      <vt:lpstr>Literature 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NFL Player Outcomes through the Lens of Fantasy Football</dc:title>
  <cp:lastModifiedBy>Helgeson, Delaney</cp:lastModifiedBy>
  <cp:revision>4</cp:revision>
  <dcterms:modified xsi:type="dcterms:W3CDTF">2022-12-01T19:10:48Z</dcterms:modified>
</cp:coreProperties>
</file>